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9"/>
  </p:notesMasterIdLst>
  <p:sldIdLst>
    <p:sldId id="1001" r:id="rId2"/>
    <p:sldId id="1208" r:id="rId3"/>
    <p:sldId id="419" r:id="rId4"/>
    <p:sldId id="1191" r:id="rId5"/>
    <p:sldId id="434" r:id="rId6"/>
    <p:sldId id="1192" r:id="rId7"/>
    <p:sldId id="1207" r:id="rId8"/>
    <p:sldId id="368" r:id="rId9"/>
    <p:sldId id="369" r:id="rId10"/>
    <p:sldId id="805" r:id="rId11"/>
    <p:sldId id="1193" r:id="rId12"/>
    <p:sldId id="1194" r:id="rId13"/>
    <p:sldId id="812" r:id="rId14"/>
    <p:sldId id="1195" r:id="rId15"/>
    <p:sldId id="807" r:id="rId16"/>
    <p:sldId id="808" r:id="rId17"/>
    <p:sldId id="1196" r:id="rId18"/>
    <p:sldId id="1206" r:id="rId19"/>
    <p:sldId id="371" r:id="rId20"/>
    <p:sldId id="373" r:id="rId21"/>
    <p:sldId id="1197" r:id="rId22"/>
    <p:sldId id="374" r:id="rId23"/>
    <p:sldId id="786" r:id="rId24"/>
    <p:sldId id="375" r:id="rId25"/>
    <p:sldId id="787" r:id="rId26"/>
    <p:sldId id="1205" r:id="rId27"/>
    <p:sldId id="376" r:id="rId28"/>
    <p:sldId id="379" r:id="rId29"/>
    <p:sldId id="378" r:id="rId30"/>
    <p:sldId id="1198" r:id="rId31"/>
    <p:sldId id="380" r:id="rId32"/>
    <p:sldId id="381" r:id="rId33"/>
    <p:sldId id="1199" r:id="rId34"/>
    <p:sldId id="382" r:id="rId35"/>
    <p:sldId id="383" r:id="rId36"/>
    <p:sldId id="795" r:id="rId37"/>
    <p:sldId id="384" r:id="rId38"/>
    <p:sldId id="385" r:id="rId39"/>
    <p:sldId id="1204" r:id="rId40"/>
    <p:sldId id="386" r:id="rId41"/>
    <p:sldId id="387" r:id="rId42"/>
    <p:sldId id="388" r:id="rId43"/>
    <p:sldId id="389" r:id="rId44"/>
    <p:sldId id="390" r:id="rId45"/>
    <p:sldId id="391" r:id="rId46"/>
    <p:sldId id="394" r:id="rId47"/>
    <p:sldId id="395" r:id="rId48"/>
    <p:sldId id="798" r:id="rId49"/>
    <p:sldId id="396" r:id="rId50"/>
    <p:sldId id="1203" r:id="rId51"/>
    <p:sldId id="397" r:id="rId52"/>
    <p:sldId id="398" r:id="rId53"/>
    <p:sldId id="792" r:id="rId54"/>
    <p:sldId id="399" r:id="rId55"/>
    <p:sldId id="791" r:id="rId56"/>
    <p:sldId id="1201" r:id="rId57"/>
    <p:sldId id="790" r:id="rId58"/>
  </p:sldIdLst>
  <p:sldSz cx="10160000" cy="5715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46BFB"/>
    <a:srgbClr val="CC0099"/>
    <a:srgbClr val="FC6AB6"/>
    <a:srgbClr val="1303E1"/>
    <a:srgbClr val="746AFC"/>
    <a:srgbClr val="EEE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5256" autoAdjust="0"/>
  </p:normalViewPr>
  <p:slideViewPr>
    <p:cSldViewPr>
      <p:cViewPr varScale="1">
        <p:scale>
          <a:sx n="98" d="100"/>
          <a:sy n="98" d="100"/>
        </p:scale>
        <p:origin x="677" y="82"/>
      </p:cViewPr>
      <p:guideLst>
        <p:guide orient="horz" pos="1800"/>
        <p:guide pos="3200"/>
      </p:guideLst>
    </p:cSldViewPr>
  </p:slideViewPr>
  <p:outlineViewPr>
    <p:cViewPr>
      <p:scale>
        <a:sx n="33" d="100"/>
        <a:sy n="33" d="100"/>
      </p:scale>
      <p:origin x="0" y="159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832"/>
    </p:cViewPr>
  </p:sorterViewPr>
  <p:notesViewPr>
    <p:cSldViewPr>
      <p:cViewPr>
        <p:scale>
          <a:sx n="100" d="100"/>
          <a:sy n="100" d="100"/>
        </p:scale>
        <p:origin x="-78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38A59FB-A569-4436-A846-B14F55905E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CB1B19D-D7D0-4F17-AD0D-09FA2AA2E1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C1A9006-71A9-4E7E-BDA9-7BB8065A051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23D8B7C8-E0A1-4F39-9A9A-C5EE7D01C96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6086" name="Rectangle 6">
            <a:extLst>
              <a:ext uri="{FF2B5EF4-FFF2-40B4-BE49-F238E27FC236}">
                <a16:creationId xmlns:a16="http://schemas.microsoft.com/office/drawing/2014/main" id="{D8DA54DC-979F-4CC0-BA64-340F5A2E46B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>
            <a:extLst>
              <a:ext uri="{FF2B5EF4-FFF2-40B4-BE49-F238E27FC236}">
                <a16:creationId xmlns:a16="http://schemas.microsoft.com/office/drawing/2014/main" id="{96C8B7C1-C1B7-45C6-864F-73F005EAE9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FF6B4FA-FEA3-478B-88E1-F91A12C6D9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5848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17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86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56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C2124C7-F835-49A0-9C80-6AAF5D3B0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70E516B2-CFA0-4BBA-8A0C-84606977D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FE62BC1A-BB83-4920-89D6-B1F83A57FD3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F90250C-7962-47AA-8FED-F9AFA2DFB15B}" type="slidenum">
              <a:rPr lang="zh-CN" altLang="en-US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E7BE2C2E-C31C-4CD6-93D1-A0B9A3E45E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B6838357-4136-4494-9EE2-B10D5BAD9F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9B2AEDEC-3950-4FCD-84D7-E7971126AB9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ACBCB44-60AA-4CA4-958D-9B5E24F10436}" type="slidenum">
              <a:rPr lang="zh-CN" altLang="en-US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3080381D-FEBC-4A56-9F2C-AB2A68C423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B454A54B-A6C3-46E3-B7A8-AB0215612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9FD7E0C5-BA81-446B-BBC7-08BC098AD8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934167D-E18F-4C5F-A528-A3B6B9F08248}" type="slidenum">
              <a:rPr lang="zh-CN" altLang="en-US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>
            <a:extLst>
              <a:ext uri="{FF2B5EF4-FFF2-40B4-BE49-F238E27FC236}">
                <a16:creationId xmlns:a16="http://schemas.microsoft.com/office/drawing/2014/main" id="{DF48706D-E97E-480A-A5A4-163B7A3B46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>
            <a:extLst>
              <a:ext uri="{FF2B5EF4-FFF2-40B4-BE49-F238E27FC236}">
                <a16:creationId xmlns:a16="http://schemas.microsoft.com/office/drawing/2014/main" id="{82595103-A6F0-4C25-910D-61F9FA76A8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28676" name="灯片编号占位符 3">
            <a:extLst>
              <a:ext uri="{FF2B5EF4-FFF2-40B4-BE49-F238E27FC236}">
                <a16:creationId xmlns:a16="http://schemas.microsoft.com/office/drawing/2014/main" id="{E4B5AACB-94C6-487B-B29B-2E9A45883A4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63A260F-BB2D-4032-87D0-8C22AB9DAB0F}" type="slidenum">
              <a:rPr lang="zh-CN" altLang="en-US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40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35D3F824-40D0-4028-816B-AC1EF7B1BD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C88F3319-9F13-45B8-BA53-844D50EA7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A9674556-82C2-49A8-882B-16049B8E087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BAD098B-8751-4B36-B156-AE6BAEB7EC49}" type="slidenum">
              <a:rPr lang="zh-CN" altLang="en-US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51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4B57B65-1935-4A9C-8D5F-8785517B8F06}"/>
              </a:ext>
            </a:extLst>
          </p:cNvPr>
          <p:cNvSpPr/>
          <p:nvPr userDrawn="1"/>
        </p:nvSpPr>
        <p:spPr>
          <a:xfrm>
            <a:off x="406400" y="301625"/>
            <a:ext cx="179388" cy="1936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" name="Picture 26" descr="See the source image">
            <a:extLst>
              <a:ext uri="{FF2B5EF4-FFF2-40B4-BE49-F238E27FC236}">
                <a16:creationId xmlns:a16="http://schemas.microsoft.com/office/drawing/2014/main" id="{C187BE36-0256-4962-864A-C8809A384C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5233988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See the source image">
            <a:extLst>
              <a:ext uri="{FF2B5EF4-FFF2-40B4-BE49-F238E27FC236}">
                <a16:creationId xmlns:a16="http://schemas.microsoft.com/office/drawing/2014/main" id="{33BDD7AC-A56F-4BE5-BC01-A64E5FBBB6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5738"/>
            <a:ext cx="3587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19766" y="106852"/>
            <a:ext cx="8968748" cy="518400"/>
          </a:xfrm>
          <a:prstGeom prst="rect">
            <a:avLst/>
          </a:prstGeom>
        </p:spPr>
        <p:txBody>
          <a:bodyPr anchor="ctr"/>
          <a:lstStyle>
            <a:lvl1pPr algn="l">
              <a:defRPr lang="zh-CN" altLang="en-US" sz="2800" b="1" dirty="0">
                <a:solidFill>
                  <a:srgbClr val="1543A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quarter" idx="10"/>
          </p:nvPr>
        </p:nvSpPr>
        <p:spPr>
          <a:xfrm>
            <a:off x="687513" y="769938"/>
            <a:ext cx="9001000" cy="4319587"/>
          </a:xfrm>
          <a:prstGeom prst="rect">
            <a:avLst/>
          </a:prstGeom>
        </p:spPr>
        <p:txBody>
          <a:bodyPr/>
          <a:lstStyle>
            <a:lvl1pPr marL="296330" indent="-296330">
              <a:lnSpc>
                <a:spcPts val="2600"/>
              </a:lnSpc>
              <a:buFont typeface="Wingdings" panose="05000000000000000000" pitchFamily="2" charset="2"/>
              <a:buChar char="l"/>
              <a:defRPr sz="22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ts val="2600"/>
              </a:lnSpc>
              <a:defRPr sz="1800" b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lnSpc>
                <a:spcPts val="2400"/>
              </a:lnSpc>
              <a:defRPr sz="1400"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>
              <a:lnSpc>
                <a:spcPts val="2400"/>
              </a:lnSpc>
              <a:defRPr sz="1556"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56184792"/>
      </p:ext>
    </p:extLst>
  </p:cSld>
  <p:clrMapOvr>
    <a:masterClrMapping/>
  </p:clrMapOvr>
  <p:transition advTm="109595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e7d195523061f1c09d430b2e086820dbf734666a277b0d4b500BB7A72AB1412ED5183AD7B3816201F88CE1DA88F1BDB3B214B2C038CB098A30603A7C73162896CA56D5F2C85C2877766F9AF7CC3216D7CF634F6382D6C7BA7BC888BA9186F2798B84068E6072773E10A0296880ED9D73C76908137F952918BE4DD4EB5E4CCB40DE91FD2372AF4B64">
            <a:extLst>
              <a:ext uri="{FF2B5EF4-FFF2-40B4-BE49-F238E27FC236}">
                <a16:creationId xmlns:a16="http://schemas.microsoft.com/office/drawing/2014/main" id="{E76D31E5-5FAB-490E-B770-D2F0F01723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10148887" cy="570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19BAFBFA-F4EB-42DA-A40E-06F2B6BE1E2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91715" y="3178300"/>
            <a:ext cx="2325796" cy="35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9228" tIns="39613" rIns="79228" bIns="39613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778" b="1" dirty="0"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数据库系统概论课程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3D64777-C878-4FFD-A234-CF9DA685B2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3054350"/>
            <a:ext cx="4176713" cy="11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4F9CFE-CED3-46CB-A026-A011EB091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38" y="1143000"/>
            <a:ext cx="4791075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A86F44-9419-49A9-A64E-6BCE26DC1FD1}"/>
              </a:ext>
            </a:extLst>
          </p:cNvPr>
          <p:cNvSpPr txBox="1"/>
          <p:nvPr userDrawn="1"/>
        </p:nvSpPr>
        <p:spPr>
          <a:xfrm>
            <a:off x="1391715" y="3649588"/>
            <a:ext cx="223009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隆承志 </a:t>
            </a:r>
            <a:r>
              <a:rPr lang="en-US" altLang="zh-CN" sz="1400" b="1" dirty="0"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czlong@qq.com</a:t>
            </a:r>
            <a:endParaRPr lang="en-GB" altLang="zh-CN" sz="1400" b="1" dirty="0"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377430"/>
      </p:ext>
    </p:extLst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5F45C66-EFCA-4D6C-A929-989EDE5DC8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39941"/>
          </a:xfrm>
          <a:prstGeom prst="rect">
            <a:avLst/>
          </a:prstGeom>
        </p:spPr>
      </p:pic>
      <p:pic>
        <p:nvPicPr>
          <p:cNvPr id="2" name="Picture 26" descr="See the source image">
            <a:extLst>
              <a:ext uri="{FF2B5EF4-FFF2-40B4-BE49-F238E27FC236}">
                <a16:creationId xmlns:a16="http://schemas.microsoft.com/office/drawing/2014/main" id="{CD2A9F16-72DE-4D75-B691-AFC1BF3751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113" y="5233988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2">
            <a:extLst>
              <a:ext uri="{FF2B5EF4-FFF2-40B4-BE49-F238E27FC236}">
                <a16:creationId xmlns:a16="http://schemas.microsoft.com/office/drawing/2014/main" id="{0F49093F-13A9-4D01-BBF7-299769EA6731}"/>
              </a:ext>
            </a:extLst>
          </p:cNvPr>
          <p:cNvSpPr txBox="1"/>
          <p:nvPr userDrawn="1"/>
        </p:nvSpPr>
        <p:spPr>
          <a:xfrm>
            <a:off x="5440363" y="769938"/>
            <a:ext cx="1019175" cy="584200"/>
          </a:xfrm>
          <a:prstGeom prst="rect">
            <a:avLst/>
          </a:prstGeom>
          <a:ln w="12700">
            <a:miter lim="400000"/>
          </a:ln>
        </p:spPr>
        <p:txBody>
          <a:bodyPr wrap="none" lIns="38099" rIns="38099">
            <a:spAutoFit/>
          </a:bodyPr>
          <a:lstStyle>
            <a:lvl1pPr>
              <a:defRPr sz="3200" b="1">
                <a:solidFill>
                  <a:srgbClr val="3DBD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/>
            </a:pPr>
            <a:r>
              <a:rPr dirty="0">
                <a:solidFill>
                  <a:srgbClr val="1543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 录</a:t>
            </a:r>
          </a:p>
        </p:txBody>
      </p:sp>
      <p:pic>
        <p:nvPicPr>
          <p:cNvPr id="4" name="Picture 2" descr="查看源图像">
            <a:extLst>
              <a:ext uri="{FF2B5EF4-FFF2-40B4-BE49-F238E27FC236}">
                <a16:creationId xmlns:a16="http://schemas.microsoft.com/office/drawing/2014/main" id="{EE08EE7A-F8F7-49FA-A34D-5B3570BEFC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1682750"/>
            <a:ext cx="2373312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529826"/>
      </p:ext>
    </p:extLst>
  </p:cSld>
  <p:clrMapOvr>
    <a:masterClrMapping/>
  </p:clrMapOvr>
  <p:transition advTm="109595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1617062-4646-47AB-9501-3D177129B779}"/>
              </a:ext>
            </a:extLst>
          </p:cNvPr>
          <p:cNvCxnSpPr>
            <a:cxnSpLocks/>
          </p:cNvCxnSpPr>
          <p:nvPr userDrawn="1"/>
        </p:nvCxnSpPr>
        <p:spPr>
          <a:xfrm>
            <a:off x="9307513" y="5476875"/>
            <a:ext cx="1206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E695318-BF4D-4D54-AE2A-CD1863609B41}"/>
              </a:ext>
            </a:extLst>
          </p:cNvPr>
          <p:cNvCxnSpPr>
            <a:cxnSpLocks/>
          </p:cNvCxnSpPr>
          <p:nvPr userDrawn="1"/>
        </p:nvCxnSpPr>
        <p:spPr>
          <a:xfrm>
            <a:off x="9817100" y="5476875"/>
            <a:ext cx="1587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6" descr="See the source image">
            <a:extLst>
              <a:ext uri="{FF2B5EF4-FFF2-40B4-BE49-F238E27FC236}">
                <a16:creationId xmlns:a16="http://schemas.microsoft.com/office/drawing/2014/main" id="{BDA35B31-1BFC-4000-BFAA-EA7352A392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5233988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6" descr="See the source image">
            <a:extLst>
              <a:ext uri="{FF2B5EF4-FFF2-40B4-BE49-F238E27FC236}">
                <a16:creationId xmlns:a16="http://schemas.microsoft.com/office/drawing/2014/main" id="{C3AE2350-0982-4688-A449-A1F4D1F50F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113" y="5233988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0BE0AA-4BC4-4439-B14D-DC4589BA7E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7842"/>
      </p:ext>
    </p:extLst>
  </p:cSld>
  <p:clrMapOvr>
    <a:masterClrMapping/>
  </p:clrMapOvr>
  <p:transition advTm="109595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致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35AA62-DB19-4D74-ABBF-A78F0BFE4D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-15875"/>
            <a:ext cx="10175876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 descr="e7d195523061f1c09d430b2e086820dbf734666a277b0d4b500BB7A72AB1412ED5183AD7B3816201F88CE1DA88F1BDB3B214B2C038CB098A30603A7C73162896CA56D5F2C85C2877766F9AF7CC3216D7CF634F6382D6C7BA7BC888BA9186F2798B84068E6072773E10A0296880ED9D73C76908137F952918BE4DD4EB5E4CCB40DE91FD2372AF4B64">
            <a:extLst>
              <a:ext uri="{FF2B5EF4-FFF2-40B4-BE49-F238E27FC236}">
                <a16:creationId xmlns:a16="http://schemas.microsoft.com/office/drawing/2014/main" id="{237105EF-1EE5-4F4D-8A10-91977E84C9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08113" y="2878138"/>
            <a:ext cx="229711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0413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760413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60413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60413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60413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4413" indent="1588" defTabSz="76041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41613" indent="1588" defTabSz="76041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8813" indent="1588" defTabSz="76041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6013" indent="1588" defTabSz="76041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CN" sz="5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  <a:sym typeface="+mn-lt"/>
              </a:rPr>
              <a:t>Thanks</a:t>
            </a:r>
            <a:endParaRPr lang="en-US" altLang="ja-JP" sz="5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44161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57F2D-CF5D-399D-DB44-B65E51E4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579D7B-17AA-B14E-189D-7AAC5BB9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AB2441-E79A-62A9-0FE0-8C4059D7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2BF6FC-4891-72C3-87C4-D89A0FB4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92BF-D75A-438C-ACBD-D4FAA93F5B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48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F3029-8458-EADD-A6C3-4618CD03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0F48A-4464-571D-2003-73A479E5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AEDDAD-4610-2B06-3C67-5B382E2F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9ADB5D-9D6B-4D22-0CF6-1B3F1150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569E2C-A224-0427-DEF5-A1E5BBFB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40BF-7002-434E-B59C-F343FE1630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75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OfficePLUSCoverBackgroundShape">
            <a:extLst>
              <a:ext uri="{FF2B5EF4-FFF2-40B4-BE49-F238E27FC236}">
                <a16:creationId xmlns:a16="http://schemas.microsoft.com/office/drawing/2014/main" id="{8A7A6B99-2158-E2DF-C624-D85BA60FC76A}"/>
              </a:ext>
            </a:extLst>
          </p:cNvPr>
          <p:cNvGrpSpPr/>
          <p:nvPr/>
        </p:nvGrpSpPr>
        <p:grpSpPr>
          <a:xfrm>
            <a:off x="178564" y="2"/>
            <a:ext cx="9981438" cy="5492334"/>
            <a:chOff x="214275" y="0"/>
            <a:chExt cx="11977725" cy="6590801"/>
          </a:xfrm>
        </p:grpSpPr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1BE49E6A-F809-F8D9-8323-AF8AAD5CC999}"/>
                </a:ext>
              </a:extLst>
            </p:cNvPr>
            <p:cNvSpPr/>
            <p:nvPr/>
          </p:nvSpPr>
          <p:spPr>
            <a:xfrm>
              <a:off x="8524739" y="0"/>
              <a:ext cx="3667261" cy="3124942"/>
            </a:xfrm>
            <a:custGeom>
              <a:avLst/>
              <a:gdLst>
                <a:gd name="connsiteX0" fmla="*/ 69158 w 3667261"/>
                <a:gd name="connsiteY0" fmla="*/ 0 h 3124942"/>
                <a:gd name="connsiteX1" fmla="*/ 3667261 w 3667261"/>
                <a:gd name="connsiteY1" fmla="*/ 0 h 3124942"/>
                <a:gd name="connsiteX2" fmla="*/ 3667261 w 3667261"/>
                <a:gd name="connsiteY2" fmla="*/ 2860318 h 3124942"/>
                <a:gd name="connsiteX3" fmla="*/ 3612970 w 3667261"/>
                <a:gd name="connsiteY3" fmla="*/ 2887708 h 3124942"/>
                <a:gd name="connsiteX4" fmla="*/ 2539739 w 3667261"/>
                <a:gd name="connsiteY4" fmla="*/ 3124942 h 3124942"/>
                <a:gd name="connsiteX5" fmla="*/ 0 w 3667261"/>
                <a:gd name="connsiteY5" fmla="*/ 585206 h 3124942"/>
                <a:gd name="connsiteX6" fmla="*/ 61536 w 3667261"/>
                <a:gd name="connsiteY6" fmla="*/ 27017 h 31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261" h="3124942">
                  <a:moveTo>
                    <a:pt x="69158" y="0"/>
                  </a:moveTo>
                  <a:lnTo>
                    <a:pt x="3667261" y="0"/>
                  </a:lnTo>
                  <a:lnTo>
                    <a:pt x="3667261" y="2860318"/>
                  </a:lnTo>
                  <a:lnTo>
                    <a:pt x="3612970" y="2887708"/>
                  </a:lnTo>
                  <a:cubicBezTo>
                    <a:pt x="3286961" y="3039925"/>
                    <a:pt x="2923279" y="3124942"/>
                    <a:pt x="2539739" y="3124942"/>
                  </a:cubicBezTo>
                  <a:cubicBezTo>
                    <a:pt x="1137080" y="3124942"/>
                    <a:pt x="0" y="1987863"/>
                    <a:pt x="0" y="585206"/>
                  </a:cubicBezTo>
                  <a:cubicBezTo>
                    <a:pt x="0" y="393437"/>
                    <a:pt x="21254" y="206631"/>
                    <a:pt x="61536" y="2701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8000"/>
                  </a:schemeClr>
                </a:gs>
                <a:gs pos="53000">
                  <a:schemeClr val="accent2">
                    <a:alpha val="40000"/>
                  </a:schemeClr>
                </a:gs>
                <a:gs pos="14000">
                  <a:schemeClr val="accent3">
                    <a:alpha val="62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667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07CABD71-AD86-4B54-1CE1-1D508AAFA3F5}"/>
                </a:ext>
              </a:extLst>
            </p:cNvPr>
            <p:cNvSpPr/>
            <p:nvPr/>
          </p:nvSpPr>
          <p:spPr>
            <a:xfrm>
              <a:off x="9067196" y="0"/>
              <a:ext cx="3124804" cy="2582484"/>
            </a:xfrm>
            <a:custGeom>
              <a:avLst/>
              <a:gdLst>
                <a:gd name="connsiteX0" fmla="*/ 89559 w 3124804"/>
                <a:gd name="connsiteY0" fmla="*/ 0 h 2582484"/>
                <a:gd name="connsiteX1" fmla="*/ 3124804 w 3124804"/>
                <a:gd name="connsiteY1" fmla="*/ 0 h 2582484"/>
                <a:gd name="connsiteX2" fmla="*/ 3124804 w 3124804"/>
                <a:gd name="connsiteY2" fmla="*/ 2233286 h 2582484"/>
                <a:gd name="connsiteX3" fmla="*/ 3113980 w 3124804"/>
                <a:gd name="connsiteY3" fmla="*/ 2241380 h 2582484"/>
                <a:gd name="connsiteX4" fmla="*/ 1997281 w 3124804"/>
                <a:gd name="connsiteY4" fmla="*/ 2582484 h 2582484"/>
                <a:gd name="connsiteX5" fmla="*/ 0 w 3124804"/>
                <a:gd name="connsiteY5" fmla="*/ 585206 h 2582484"/>
                <a:gd name="connsiteX6" fmla="*/ 75768 w 3124804"/>
                <a:gd name="connsiteY6" fmla="*/ 38427 h 258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4804" h="2582484">
                  <a:moveTo>
                    <a:pt x="89559" y="0"/>
                  </a:moveTo>
                  <a:lnTo>
                    <a:pt x="3124804" y="0"/>
                  </a:lnTo>
                  <a:lnTo>
                    <a:pt x="3124804" y="2233286"/>
                  </a:lnTo>
                  <a:lnTo>
                    <a:pt x="3113980" y="2241380"/>
                  </a:lnTo>
                  <a:cubicBezTo>
                    <a:pt x="2795212" y="2456736"/>
                    <a:pt x="2410932" y="2582484"/>
                    <a:pt x="1997281" y="2582484"/>
                  </a:cubicBezTo>
                  <a:cubicBezTo>
                    <a:pt x="894213" y="2582484"/>
                    <a:pt x="0" y="1688272"/>
                    <a:pt x="0" y="585206"/>
                  </a:cubicBezTo>
                  <a:cubicBezTo>
                    <a:pt x="0" y="395617"/>
                    <a:pt x="26416" y="212197"/>
                    <a:pt x="75768" y="3842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53000">
                  <a:schemeClr val="accent2">
                    <a:alpha val="74000"/>
                  </a:schemeClr>
                </a:gs>
                <a:gs pos="14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667" dirty="0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DCC5F8BD-A4C7-A453-6498-0B219E7B0C1C}"/>
                </a:ext>
              </a:extLst>
            </p:cNvPr>
            <p:cNvSpPr/>
            <p:nvPr/>
          </p:nvSpPr>
          <p:spPr>
            <a:xfrm>
              <a:off x="8220683" y="0"/>
              <a:ext cx="3971317" cy="3429000"/>
            </a:xfrm>
            <a:custGeom>
              <a:avLst/>
              <a:gdLst>
                <a:gd name="connsiteX0" fmla="*/ 62160 w 3971317"/>
                <a:gd name="connsiteY0" fmla="*/ 0 h 3429000"/>
                <a:gd name="connsiteX1" fmla="*/ 3971317 w 3971317"/>
                <a:gd name="connsiteY1" fmla="*/ 0 h 3429000"/>
                <a:gd name="connsiteX2" fmla="*/ 3971317 w 3971317"/>
                <a:gd name="connsiteY2" fmla="*/ 3195603 h 3429000"/>
                <a:gd name="connsiteX3" fmla="*/ 3950728 w 3971317"/>
                <a:gd name="connsiteY3" fmla="*/ 3205521 h 3429000"/>
                <a:gd name="connsiteX4" fmla="*/ 2843795 w 3971317"/>
                <a:gd name="connsiteY4" fmla="*/ 3429000 h 3429000"/>
                <a:gd name="connsiteX5" fmla="*/ 0 w 3971317"/>
                <a:gd name="connsiteY5" fmla="*/ 585205 h 3429000"/>
                <a:gd name="connsiteX6" fmla="*/ 50885 w 3971317"/>
                <a:gd name="connsiteY6" fmla="*/ 46869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71317" h="3429000">
                  <a:moveTo>
                    <a:pt x="62160" y="0"/>
                  </a:moveTo>
                  <a:lnTo>
                    <a:pt x="3971317" y="0"/>
                  </a:lnTo>
                  <a:lnTo>
                    <a:pt x="3971317" y="3195603"/>
                  </a:lnTo>
                  <a:lnTo>
                    <a:pt x="3950728" y="3205521"/>
                  </a:lnTo>
                  <a:cubicBezTo>
                    <a:pt x="3610501" y="3349425"/>
                    <a:pt x="3236441" y="3429000"/>
                    <a:pt x="2843795" y="3429000"/>
                  </a:cubicBezTo>
                  <a:cubicBezTo>
                    <a:pt x="1273210" y="3429000"/>
                    <a:pt x="0" y="2155790"/>
                    <a:pt x="0" y="585205"/>
                  </a:cubicBezTo>
                  <a:cubicBezTo>
                    <a:pt x="0" y="401153"/>
                    <a:pt x="17485" y="221184"/>
                    <a:pt x="50885" y="46869"/>
                  </a:cubicBezTo>
                  <a:close/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667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14425D9B-1F1D-9DF7-9857-7EE1DCF4F909}"/>
                </a:ext>
              </a:extLst>
            </p:cNvPr>
            <p:cNvSpPr/>
            <p:nvPr/>
          </p:nvSpPr>
          <p:spPr>
            <a:xfrm>
              <a:off x="8756851" y="0"/>
              <a:ext cx="3435149" cy="2892832"/>
            </a:xfrm>
            <a:custGeom>
              <a:avLst/>
              <a:gdLst>
                <a:gd name="connsiteX0" fmla="*/ 75406 w 3435149"/>
                <a:gd name="connsiteY0" fmla="*/ 0 h 2892832"/>
                <a:gd name="connsiteX1" fmla="*/ 3435149 w 3435149"/>
                <a:gd name="connsiteY1" fmla="*/ 0 h 2892832"/>
                <a:gd name="connsiteX2" fmla="*/ 3435149 w 3435149"/>
                <a:gd name="connsiteY2" fmla="*/ 2598238 h 2892832"/>
                <a:gd name="connsiteX3" fmla="*/ 3308078 w 3435149"/>
                <a:gd name="connsiteY3" fmla="*/ 2665275 h 2892832"/>
                <a:gd name="connsiteX4" fmla="*/ 2307627 w 3435149"/>
                <a:gd name="connsiteY4" fmla="*/ 2892832 h 2892832"/>
                <a:gd name="connsiteX5" fmla="*/ 0 w 3435149"/>
                <a:gd name="connsiteY5" fmla="*/ 585205 h 2892832"/>
                <a:gd name="connsiteX6" fmla="*/ 72650 w 3435149"/>
                <a:gd name="connsiteY6" fmla="*/ 8494 h 289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149" h="2892832">
                  <a:moveTo>
                    <a:pt x="75406" y="0"/>
                  </a:moveTo>
                  <a:lnTo>
                    <a:pt x="3435149" y="0"/>
                  </a:lnTo>
                  <a:lnTo>
                    <a:pt x="3435149" y="2598238"/>
                  </a:lnTo>
                  <a:lnTo>
                    <a:pt x="3308078" y="2665275"/>
                  </a:lnTo>
                  <a:cubicBezTo>
                    <a:pt x="3005427" y="2811108"/>
                    <a:pt x="2666071" y="2892832"/>
                    <a:pt x="2307627" y="2892832"/>
                  </a:cubicBezTo>
                  <a:cubicBezTo>
                    <a:pt x="1033160" y="2892832"/>
                    <a:pt x="0" y="1859672"/>
                    <a:pt x="0" y="585205"/>
                  </a:cubicBezTo>
                  <a:cubicBezTo>
                    <a:pt x="0" y="386070"/>
                    <a:pt x="25224" y="192826"/>
                    <a:pt x="72650" y="8494"/>
                  </a:cubicBezTo>
                  <a:close/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667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B1753B2-04A9-D663-5F00-6544C2E0FE24}"/>
                </a:ext>
              </a:extLst>
            </p:cNvPr>
            <p:cNvSpPr/>
            <p:nvPr/>
          </p:nvSpPr>
          <p:spPr>
            <a:xfrm>
              <a:off x="1111064" y="1059180"/>
              <a:ext cx="9969872" cy="4739641"/>
            </a:xfrm>
            <a:prstGeom prst="roundRect">
              <a:avLst>
                <a:gd name="adj" fmla="val 2914"/>
              </a:avLst>
            </a:prstGeom>
            <a:gradFill flip="none" rotWithShape="1">
              <a:gsLst>
                <a:gs pos="0">
                  <a:schemeClr val="bg1">
                    <a:lumMod val="37000"/>
                    <a:lumOff val="63000"/>
                  </a:schemeClr>
                </a:gs>
                <a:gs pos="48000">
                  <a:srgbClr val="FFFFFF">
                    <a:alpha val="23000"/>
                  </a:srgb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139700" dist="76200" dir="8100000" algn="tr" rotWithShape="0">
                <a:schemeClr val="accent3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67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5C0336A-B32D-4A3A-E9CD-35DFEDF45EA3}"/>
                </a:ext>
              </a:extLst>
            </p:cNvPr>
            <p:cNvGrpSpPr/>
            <p:nvPr/>
          </p:nvGrpSpPr>
          <p:grpSpPr>
            <a:xfrm>
              <a:off x="214275" y="4965361"/>
              <a:ext cx="1625442" cy="1625440"/>
              <a:chOff x="2195676" y="7579360"/>
              <a:chExt cx="1625442" cy="1625440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22F9CAD5-E532-065E-D81A-03AD8EB2D7BB}"/>
                  </a:ext>
                </a:extLst>
              </p:cNvPr>
              <p:cNvSpPr/>
              <p:nvPr/>
            </p:nvSpPr>
            <p:spPr>
              <a:xfrm>
                <a:off x="2195676" y="7579360"/>
                <a:ext cx="1625442" cy="162544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1">
                      <a:alpha val="48000"/>
                    </a:schemeClr>
                  </a:gs>
                  <a:gs pos="53000">
                    <a:schemeClr val="accent2">
                      <a:alpha val="54000"/>
                    </a:schemeClr>
                  </a:gs>
                  <a:gs pos="14000">
                    <a:schemeClr val="accent3">
                      <a:alpha val="8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24763871-CD2E-C529-8AD5-F9A8C947AD69}"/>
                  </a:ext>
                </a:extLst>
              </p:cNvPr>
              <p:cNvSpPr/>
              <p:nvPr/>
            </p:nvSpPr>
            <p:spPr>
              <a:xfrm>
                <a:off x="2418249" y="7801933"/>
                <a:ext cx="1180297" cy="1180295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1"/>
                  </a:gs>
                  <a:gs pos="53000">
                    <a:schemeClr val="accent2">
                      <a:alpha val="74000"/>
                    </a:schemeClr>
                  </a:gs>
                  <a:gs pos="14000">
                    <a:schemeClr val="accent3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6549E0D-4B98-9552-EB50-72B11AF9D93F}"/>
                </a:ext>
              </a:extLst>
            </p:cNvPr>
            <p:cNvGrpSpPr/>
            <p:nvPr/>
          </p:nvGrpSpPr>
          <p:grpSpPr>
            <a:xfrm>
              <a:off x="1051927" y="5440261"/>
              <a:ext cx="2995242" cy="800100"/>
              <a:chOff x="8122920" y="5989320"/>
              <a:chExt cx="2995242" cy="800100"/>
            </a:xfrm>
            <a:gradFill>
              <a:gsLst>
                <a:gs pos="100000">
                  <a:schemeClr val="accent1"/>
                </a:gs>
                <a:gs pos="53000">
                  <a:schemeClr val="accent2">
                    <a:alpha val="90000"/>
                  </a:schemeClr>
                </a:gs>
                <a:gs pos="14000">
                  <a:schemeClr val="accent3">
                    <a:alpha val="35000"/>
                  </a:schemeClr>
                </a:gs>
              </a:gsLst>
              <a:lin ang="8100000" scaled="1"/>
            </a:gradFill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30A0CCA-3F9F-B12E-7319-AB692B62778A}"/>
                  </a:ext>
                </a:extLst>
              </p:cNvPr>
              <p:cNvSpPr/>
              <p:nvPr/>
            </p:nvSpPr>
            <p:spPr>
              <a:xfrm>
                <a:off x="8122920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C4AA32B-8B1F-F10B-0D02-2EEF323AEC87}"/>
                  </a:ext>
                </a:extLst>
              </p:cNvPr>
              <p:cNvSpPr/>
              <p:nvPr/>
            </p:nvSpPr>
            <p:spPr>
              <a:xfrm>
                <a:off x="8385516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5F8ACE0-E40A-7C34-9677-6097F300A776}"/>
                  </a:ext>
                </a:extLst>
              </p:cNvPr>
              <p:cNvSpPr/>
              <p:nvPr/>
            </p:nvSpPr>
            <p:spPr>
              <a:xfrm>
                <a:off x="8648113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B8CA5EC2-1623-1C83-37C9-EEE918FF89A2}"/>
                  </a:ext>
                </a:extLst>
              </p:cNvPr>
              <p:cNvSpPr/>
              <p:nvPr/>
            </p:nvSpPr>
            <p:spPr>
              <a:xfrm>
                <a:off x="8910710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B7D61039-C277-EBE8-4F2D-F58F9FC82481}"/>
                  </a:ext>
                </a:extLst>
              </p:cNvPr>
              <p:cNvSpPr/>
              <p:nvPr/>
            </p:nvSpPr>
            <p:spPr>
              <a:xfrm>
                <a:off x="9173306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4A4E923-572B-4659-C451-B77D78E7E765}"/>
                  </a:ext>
                </a:extLst>
              </p:cNvPr>
              <p:cNvSpPr/>
              <p:nvPr/>
            </p:nvSpPr>
            <p:spPr>
              <a:xfrm>
                <a:off x="9435902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58A53E8-23A3-D78F-6795-0A8480882A75}"/>
                  </a:ext>
                </a:extLst>
              </p:cNvPr>
              <p:cNvSpPr/>
              <p:nvPr/>
            </p:nvSpPr>
            <p:spPr>
              <a:xfrm>
                <a:off x="9698499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A20141A-324D-4C9E-1A67-0A8471DAAB5D}"/>
                  </a:ext>
                </a:extLst>
              </p:cNvPr>
              <p:cNvSpPr/>
              <p:nvPr/>
            </p:nvSpPr>
            <p:spPr>
              <a:xfrm>
                <a:off x="9961096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A4C4940-4214-CD25-A749-E9AED85557E0}"/>
                  </a:ext>
                </a:extLst>
              </p:cNvPr>
              <p:cNvSpPr/>
              <p:nvPr/>
            </p:nvSpPr>
            <p:spPr>
              <a:xfrm>
                <a:off x="10223692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78DE7C02-17FC-B049-17C8-A285B1FDB505}"/>
                  </a:ext>
                </a:extLst>
              </p:cNvPr>
              <p:cNvSpPr/>
              <p:nvPr/>
            </p:nvSpPr>
            <p:spPr>
              <a:xfrm>
                <a:off x="10486289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D89ECAC-C356-FFE8-A041-3E5949C8FEBB}"/>
                  </a:ext>
                </a:extLst>
              </p:cNvPr>
              <p:cNvSpPr/>
              <p:nvPr/>
            </p:nvSpPr>
            <p:spPr>
              <a:xfrm>
                <a:off x="10748886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4D7F0F91-2D9A-07C0-9A81-7D63CB774EA0}"/>
                  </a:ext>
                </a:extLst>
              </p:cNvPr>
              <p:cNvSpPr/>
              <p:nvPr/>
            </p:nvSpPr>
            <p:spPr>
              <a:xfrm>
                <a:off x="11011482" y="598932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5F03A8A9-2F65-5FD7-97B6-51546AB1A4B8}"/>
                  </a:ext>
                </a:extLst>
              </p:cNvPr>
              <p:cNvSpPr/>
              <p:nvPr/>
            </p:nvSpPr>
            <p:spPr>
              <a:xfrm>
                <a:off x="8122920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B196C5B4-7935-259A-FA90-59B57CE2B658}"/>
                  </a:ext>
                </a:extLst>
              </p:cNvPr>
              <p:cNvSpPr/>
              <p:nvPr/>
            </p:nvSpPr>
            <p:spPr>
              <a:xfrm>
                <a:off x="8385516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C03AEBA-BAF2-3BB5-B3CD-27379E5B4AF4}"/>
                  </a:ext>
                </a:extLst>
              </p:cNvPr>
              <p:cNvSpPr/>
              <p:nvPr/>
            </p:nvSpPr>
            <p:spPr>
              <a:xfrm>
                <a:off x="8648113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C24695B-1C4C-AE2B-72AE-89318DB779B8}"/>
                  </a:ext>
                </a:extLst>
              </p:cNvPr>
              <p:cNvSpPr/>
              <p:nvPr/>
            </p:nvSpPr>
            <p:spPr>
              <a:xfrm>
                <a:off x="8910710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A1B5151D-DC82-8855-CDDA-413F547E0FEC}"/>
                  </a:ext>
                </a:extLst>
              </p:cNvPr>
              <p:cNvSpPr/>
              <p:nvPr/>
            </p:nvSpPr>
            <p:spPr>
              <a:xfrm>
                <a:off x="9173306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EA17E97-5EA4-B976-2912-979354FFADD3}"/>
                  </a:ext>
                </a:extLst>
              </p:cNvPr>
              <p:cNvSpPr/>
              <p:nvPr/>
            </p:nvSpPr>
            <p:spPr>
              <a:xfrm>
                <a:off x="9435902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0D5E48C-F329-7B95-8E2A-9B1B2EF092CC}"/>
                  </a:ext>
                </a:extLst>
              </p:cNvPr>
              <p:cNvSpPr/>
              <p:nvPr/>
            </p:nvSpPr>
            <p:spPr>
              <a:xfrm>
                <a:off x="9698499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A5900DD-29A6-EEE8-6F1E-CCABB6F66DED}"/>
                  </a:ext>
                </a:extLst>
              </p:cNvPr>
              <p:cNvSpPr/>
              <p:nvPr/>
            </p:nvSpPr>
            <p:spPr>
              <a:xfrm>
                <a:off x="9961096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B9D93027-1FC8-BA0C-8D46-A9CC05D6B9E6}"/>
                  </a:ext>
                </a:extLst>
              </p:cNvPr>
              <p:cNvSpPr/>
              <p:nvPr/>
            </p:nvSpPr>
            <p:spPr>
              <a:xfrm>
                <a:off x="10223692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252CE105-8964-E9E1-73EC-10E76AD95927}"/>
                  </a:ext>
                </a:extLst>
              </p:cNvPr>
              <p:cNvSpPr/>
              <p:nvPr/>
            </p:nvSpPr>
            <p:spPr>
              <a:xfrm>
                <a:off x="10486289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92EDB302-B2BC-DF6D-CB5E-5B68F0A87D8C}"/>
                  </a:ext>
                </a:extLst>
              </p:cNvPr>
              <p:cNvSpPr/>
              <p:nvPr/>
            </p:nvSpPr>
            <p:spPr>
              <a:xfrm>
                <a:off x="10748886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3526E4E-90D9-FBD6-7071-EE5C3ED0C134}"/>
                  </a:ext>
                </a:extLst>
              </p:cNvPr>
              <p:cNvSpPr/>
              <p:nvPr/>
            </p:nvSpPr>
            <p:spPr>
              <a:xfrm>
                <a:off x="11011482" y="622046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052884A-1503-C3AA-3559-BB24909E82E8}"/>
                  </a:ext>
                </a:extLst>
              </p:cNvPr>
              <p:cNvSpPr/>
              <p:nvPr/>
            </p:nvSpPr>
            <p:spPr>
              <a:xfrm>
                <a:off x="8122920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9333BF10-7334-724B-8DDA-EA057A12D9F2}"/>
                  </a:ext>
                </a:extLst>
              </p:cNvPr>
              <p:cNvSpPr/>
              <p:nvPr/>
            </p:nvSpPr>
            <p:spPr>
              <a:xfrm>
                <a:off x="8385516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39E88F00-FC01-4200-9EDC-98AEC6E6A8FD}"/>
                  </a:ext>
                </a:extLst>
              </p:cNvPr>
              <p:cNvSpPr/>
              <p:nvPr/>
            </p:nvSpPr>
            <p:spPr>
              <a:xfrm>
                <a:off x="8648113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9ABC83F3-8D03-E676-7F72-B40EFD8F3162}"/>
                  </a:ext>
                </a:extLst>
              </p:cNvPr>
              <p:cNvSpPr/>
              <p:nvPr/>
            </p:nvSpPr>
            <p:spPr>
              <a:xfrm>
                <a:off x="8910710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61EE212-2EC2-E504-895F-970CEC1028C5}"/>
                  </a:ext>
                </a:extLst>
              </p:cNvPr>
              <p:cNvSpPr/>
              <p:nvPr/>
            </p:nvSpPr>
            <p:spPr>
              <a:xfrm>
                <a:off x="9173306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59220536-3D9F-3CA8-8030-5F397FC72D33}"/>
                  </a:ext>
                </a:extLst>
              </p:cNvPr>
              <p:cNvSpPr/>
              <p:nvPr/>
            </p:nvSpPr>
            <p:spPr>
              <a:xfrm>
                <a:off x="9435902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2FA9097B-B395-DF18-6EDB-AAF316B1F795}"/>
                  </a:ext>
                </a:extLst>
              </p:cNvPr>
              <p:cNvSpPr/>
              <p:nvPr/>
            </p:nvSpPr>
            <p:spPr>
              <a:xfrm>
                <a:off x="9698499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7A3F898-5056-19A3-B7E5-2F8E9A9D8B67}"/>
                  </a:ext>
                </a:extLst>
              </p:cNvPr>
              <p:cNvSpPr/>
              <p:nvPr/>
            </p:nvSpPr>
            <p:spPr>
              <a:xfrm>
                <a:off x="9961096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4C1BF71A-4E06-8B8D-E365-E617C11C1407}"/>
                  </a:ext>
                </a:extLst>
              </p:cNvPr>
              <p:cNvSpPr/>
              <p:nvPr/>
            </p:nvSpPr>
            <p:spPr>
              <a:xfrm>
                <a:off x="10223692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EB727ED-C258-20B7-DC2F-E402CC7D4509}"/>
                  </a:ext>
                </a:extLst>
              </p:cNvPr>
              <p:cNvSpPr/>
              <p:nvPr/>
            </p:nvSpPr>
            <p:spPr>
              <a:xfrm>
                <a:off x="10486289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4BCEC46F-B4A5-4AF9-9994-2E80F8BD1900}"/>
                  </a:ext>
                </a:extLst>
              </p:cNvPr>
              <p:cNvSpPr/>
              <p:nvPr/>
            </p:nvSpPr>
            <p:spPr>
              <a:xfrm>
                <a:off x="10748886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248DEC33-148C-DB65-4D62-526ADDAD8673}"/>
                  </a:ext>
                </a:extLst>
              </p:cNvPr>
              <p:cNvSpPr/>
              <p:nvPr/>
            </p:nvSpPr>
            <p:spPr>
              <a:xfrm>
                <a:off x="11011482" y="645160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B2804CD-A3A3-46E7-3FEA-95B999426136}"/>
                  </a:ext>
                </a:extLst>
              </p:cNvPr>
              <p:cNvSpPr/>
              <p:nvPr/>
            </p:nvSpPr>
            <p:spPr>
              <a:xfrm>
                <a:off x="8122920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EFD9FCBF-E5B3-8F6D-031D-FA5494323B88}"/>
                  </a:ext>
                </a:extLst>
              </p:cNvPr>
              <p:cNvSpPr/>
              <p:nvPr/>
            </p:nvSpPr>
            <p:spPr>
              <a:xfrm>
                <a:off x="8385516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F56A901F-DB29-9153-4876-EF38EE5AC158}"/>
                  </a:ext>
                </a:extLst>
              </p:cNvPr>
              <p:cNvSpPr/>
              <p:nvPr/>
            </p:nvSpPr>
            <p:spPr>
              <a:xfrm>
                <a:off x="8648113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58C4A11B-4E3F-8756-4BB9-2A6056103B35}"/>
                  </a:ext>
                </a:extLst>
              </p:cNvPr>
              <p:cNvSpPr/>
              <p:nvPr/>
            </p:nvSpPr>
            <p:spPr>
              <a:xfrm>
                <a:off x="8910710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CF6334F1-BDF3-88CD-AF3C-BC7F1B2255F3}"/>
                  </a:ext>
                </a:extLst>
              </p:cNvPr>
              <p:cNvSpPr/>
              <p:nvPr/>
            </p:nvSpPr>
            <p:spPr>
              <a:xfrm>
                <a:off x="9173306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38A133F3-59B2-66C1-F15B-81F5F4721853}"/>
                  </a:ext>
                </a:extLst>
              </p:cNvPr>
              <p:cNvSpPr/>
              <p:nvPr/>
            </p:nvSpPr>
            <p:spPr>
              <a:xfrm>
                <a:off x="9435902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0DCAA453-3926-E6E8-FC3A-C8271658BC6B}"/>
                  </a:ext>
                </a:extLst>
              </p:cNvPr>
              <p:cNvSpPr/>
              <p:nvPr/>
            </p:nvSpPr>
            <p:spPr>
              <a:xfrm>
                <a:off x="9698499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48C2EB0C-EDB7-C5C4-2317-1E1B76356783}"/>
                  </a:ext>
                </a:extLst>
              </p:cNvPr>
              <p:cNvSpPr/>
              <p:nvPr/>
            </p:nvSpPr>
            <p:spPr>
              <a:xfrm>
                <a:off x="9961096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E4E2450-82EF-595A-5B1B-3F7F3B6376EF}"/>
                  </a:ext>
                </a:extLst>
              </p:cNvPr>
              <p:cNvSpPr/>
              <p:nvPr/>
            </p:nvSpPr>
            <p:spPr>
              <a:xfrm>
                <a:off x="10223692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40F821C9-5D1A-5E71-7D1E-852F75A403FC}"/>
                  </a:ext>
                </a:extLst>
              </p:cNvPr>
              <p:cNvSpPr/>
              <p:nvPr/>
            </p:nvSpPr>
            <p:spPr>
              <a:xfrm>
                <a:off x="10486289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C84C35CC-EB93-EC1C-D73D-1106E8CD70A0}"/>
                  </a:ext>
                </a:extLst>
              </p:cNvPr>
              <p:cNvSpPr/>
              <p:nvPr/>
            </p:nvSpPr>
            <p:spPr>
              <a:xfrm>
                <a:off x="10748886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98950010-4098-19F0-6305-22D3FEE373D4}"/>
                  </a:ext>
                </a:extLst>
              </p:cNvPr>
              <p:cNvSpPr/>
              <p:nvPr/>
            </p:nvSpPr>
            <p:spPr>
              <a:xfrm>
                <a:off x="11011482" y="6682740"/>
                <a:ext cx="106680" cy="10668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67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3C69AA0-982A-B857-F6FE-43A2B0A706AF}"/>
                </a:ext>
              </a:extLst>
            </p:cNvPr>
            <p:cNvGrpSpPr/>
            <p:nvPr/>
          </p:nvGrpSpPr>
          <p:grpSpPr>
            <a:xfrm>
              <a:off x="8100112" y="5230368"/>
              <a:ext cx="2311856" cy="268224"/>
              <a:chOff x="8100112" y="5230368"/>
              <a:chExt cx="2311856" cy="268224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6E783AF-219B-BD72-3FBF-C459B70F95F0}"/>
                  </a:ext>
                </a:extLst>
              </p:cNvPr>
              <p:cNvCxnSpPr/>
              <p:nvPr/>
            </p:nvCxnSpPr>
            <p:spPr>
              <a:xfrm flipH="1">
                <a:off x="10302240" y="5230368"/>
                <a:ext cx="109728" cy="268224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C4DCF6C2-4E95-DE50-6BA7-405F4084FAA4}"/>
                  </a:ext>
                </a:extLst>
              </p:cNvPr>
              <p:cNvCxnSpPr/>
              <p:nvPr/>
            </p:nvCxnSpPr>
            <p:spPr>
              <a:xfrm flipH="1">
                <a:off x="10186339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63D8A49B-2901-2B4E-4338-FAF3813C6559}"/>
                  </a:ext>
                </a:extLst>
              </p:cNvPr>
              <p:cNvCxnSpPr/>
              <p:nvPr/>
            </p:nvCxnSpPr>
            <p:spPr>
              <a:xfrm flipH="1">
                <a:off x="10070436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76471A53-C62F-7C50-2D32-BA225C2BCF6A}"/>
                  </a:ext>
                </a:extLst>
              </p:cNvPr>
              <p:cNvCxnSpPr/>
              <p:nvPr/>
            </p:nvCxnSpPr>
            <p:spPr>
              <a:xfrm flipH="1">
                <a:off x="9954536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D3EDD34F-A159-1FAF-7BA0-93CE0BCE7460}"/>
                  </a:ext>
                </a:extLst>
              </p:cNvPr>
              <p:cNvCxnSpPr/>
              <p:nvPr/>
            </p:nvCxnSpPr>
            <p:spPr>
              <a:xfrm flipH="1">
                <a:off x="9838635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847D47AB-B250-6B3B-C1E8-34D8B826BB7F}"/>
                  </a:ext>
                </a:extLst>
              </p:cNvPr>
              <p:cNvCxnSpPr/>
              <p:nvPr/>
            </p:nvCxnSpPr>
            <p:spPr>
              <a:xfrm flipH="1">
                <a:off x="9722733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9F1BE53-166A-183E-FFA2-74A70FC14CA3}"/>
                  </a:ext>
                </a:extLst>
              </p:cNvPr>
              <p:cNvCxnSpPr/>
              <p:nvPr/>
            </p:nvCxnSpPr>
            <p:spPr>
              <a:xfrm flipH="1">
                <a:off x="9606831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1C6C38D5-B8E8-F26D-21CE-79036F815304}"/>
                  </a:ext>
                </a:extLst>
              </p:cNvPr>
              <p:cNvCxnSpPr/>
              <p:nvPr/>
            </p:nvCxnSpPr>
            <p:spPr>
              <a:xfrm flipH="1">
                <a:off x="9490928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CF486EAA-3900-829F-7FFC-382EA0BF2C7B}"/>
                  </a:ext>
                </a:extLst>
              </p:cNvPr>
              <p:cNvCxnSpPr/>
              <p:nvPr/>
            </p:nvCxnSpPr>
            <p:spPr>
              <a:xfrm flipH="1">
                <a:off x="9375028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30CD0C43-06C6-5507-536B-E08D242E3D73}"/>
                  </a:ext>
                </a:extLst>
              </p:cNvPr>
              <p:cNvCxnSpPr/>
              <p:nvPr/>
            </p:nvCxnSpPr>
            <p:spPr>
              <a:xfrm flipH="1">
                <a:off x="9259126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B96B9B90-DAE8-CFA9-1FD6-DB9222E66A33}"/>
                  </a:ext>
                </a:extLst>
              </p:cNvPr>
              <p:cNvCxnSpPr/>
              <p:nvPr/>
            </p:nvCxnSpPr>
            <p:spPr>
              <a:xfrm flipH="1">
                <a:off x="9143225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83A818E9-A469-F990-3CCD-F985E4635460}"/>
                  </a:ext>
                </a:extLst>
              </p:cNvPr>
              <p:cNvCxnSpPr/>
              <p:nvPr/>
            </p:nvCxnSpPr>
            <p:spPr>
              <a:xfrm flipH="1">
                <a:off x="9027324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ABF7F8B-003F-C447-5D12-3E8C48EF17EC}"/>
                  </a:ext>
                </a:extLst>
              </p:cNvPr>
              <p:cNvCxnSpPr/>
              <p:nvPr/>
            </p:nvCxnSpPr>
            <p:spPr>
              <a:xfrm flipH="1">
                <a:off x="8911422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0449682-B99B-C039-7D68-03DC0CC06E7D}"/>
                  </a:ext>
                </a:extLst>
              </p:cNvPr>
              <p:cNvCxnSpPr/>
              <p:nvPr/>
            </p:nvCxnSpPr>
            <p:spPr>
              <a:xfrm flipH="1">
                <a:off x="8795520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8BDA9B5-1867-A895-C546-D2DFA78A1C9D}"/>
                  </a:ext>
                </a:extLst>
              </p:cNvPr>
              <p:cNvCxnSpPr/>
              <p:nvPr/>
            </p:nvCxnSpPr>
            <p:spPr>
              <a:xfrm flipH="1">
                <a:off x="8679619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38CBB7E-9012-92D6-4EA7-6354A523F5C7}"/>
                  </a:ext>
                </a:extLst>
              </p:cNvPr>
              <p:cNvCxnSpPr/>
              <p:nvPr/>
            </p:nvCxnSpPr>
            <p:spPr>
              <a:xfrm flipH="1">
                <a:off x="8563718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1759D17F-2BAF-7B50-AF2D-33F993C51152}"/>
                  </a:ext>
                </a:extLst>
              </p:cNvPr>
              <p:cNvCxnSpPr/>
              <p:nvPr/>
            </p:nvCxnSpPr>
            <p:spPr>
              <a:xfrm flipH="1">
                <a:off x="8447816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9FBE58B6-2C20-A46E-AEF6-124EAA9F896B}"/>
                  </a:ext>
                </a:extLst>
              </p:cNvPr>
              <p:cNvCxnSpPr/>
              <p:nvPr/>
            </p:nvCxnSpPr>
            <p:spPr>
              <a:xfrm flipH="1">
                <a:off x="8331915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C62F400A-D70B-76A9-270C-597105B58230}"/>
                  </a:ext>
                </a:extLst>
              </p:cNvPr>
              <p:cNvCxnSpPr/>
              <p:nvPr/>
            </p:nvCxnSpPr>
            <p:spPr>
              <a:xfrm flipH="1">
                <a:off x="8216012" y="5230368"/>
                <a:ext cx="109728" cy="268224"/>
              </a:xfrm>
              <a:prstGeom prst="line">
                <a:avLst/>
              </a:prstGeom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DC09489D-B8CA-1DD8-99B8-D76FA07E077A}"/>
                  </a:ext>
                </a:extLst>
              </p:cNvPr>
              <p:cNvCxnSpPr/>
              <p:nvPr/>
            </p:nvCxnSpPr>
            <p:spPr>
              <a:xfrm flipH="1">
                <a:off x="8100112" y="5230368"/>
                <a:ext cx="109728" cy="268224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674222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39530" y="5495"/>
            <a:ext cx="9240462" cy="619759"/>
          </a:xfrm>
          <a:prstGeom prst="rect">
            <a:avLst/>
          </a:prstGeom>
        </p:spPr>
        <p:txBody>
          <a:bodyPr anchor="ctr"/>
          <a:lstStyle>
            <a:lvl1pPr algn="l">
              <a:def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152264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22" r:id="rId1"/>
    <p:sldLayoutId id="2147484723" r:id="rId2"/>
    <p:sldLayoutId id="2147484724" r:id="rId3"/>
    <p:sldLayoutId id="2147484725" r:id="rId4"/>
    <p:sldLayoutId id="2147484726" r:id="rId5"/>
    <p:sldLayoutId id="2147484728" r:id="rId6"/>
    <p:sldLayoutId id="2147484729" r:id="rId7"/>
    <p:sldLayoutId id="2147484730" r:id="rId8"/>
    <p:sldLayoutId id="2147484732" r:id="rId9"/>
  </p:sldLayoutIdLst>
  <p:transition>
    <p:random/>
  </p:transition>
  <p:txStyles>
    <p:titleStyle>
      <a:lvl1pPr algn="ctr" defTabSz="1012825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12825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1012825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1012825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1012825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507995" algn="ctr" defTabSz="1014227" rtl="0" fontAlgn="base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1015990" algn="ctr" defTabSz="1014227" rtl="0" fontAlgn="base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523985" algn="ctr" defTabSz="1014227" rtl="0" fontAlgn="base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2031980" algn="ctr" defTabSz="1014227" rtl="0" fontAlgn="base">
        <a:spcBef>
          <a:spcPct val="0"/>
        </a:spcBef>
        <a:spcAft>
          <a:spcPct val="0"/>
        </a:spcAft>
        <a:defRPr sz="4889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77825" indent="-377825" algn="l" defTabSz="10128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314325" algn="l" defTabSz="10128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6825" indent="-250825" algn="l" defTabSz="10128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74825" indent="-250825" algn="l" defTabSz="10128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2825" indent="-250825" algn="l" defTabSz="10128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787" indent="-253981" algn="l" defTabSz="1015922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6pPr>
      <a:lvl7pPr marL="3301746" indent="-253981" algn="l" defTabSz="1015922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7pPr>
      <a:lvl8pPr marL="3809707" indent="-253981" algn="l" defTabSz="1015922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8pPr>
      <a:lvl9pPr marL="4317668" indent="-253981" algn="l" defTabSz="1015922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62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22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84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844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806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766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727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688" algn="l" defTabSz="101592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2" descr="https://spliffmobile.com/download/blue-technology-4669.jpg">
            <a:extLst>
              <a:ext uri="{FF2B5EF4-FFF2-40B4-BE49-F238E27FC236}">
                <a16:creationId xmlns:a16="http://schemas.microsoft.com/office/drawing/2014/main" id="{6764541B-7BF8-4307-BBF2-559E53AA42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-587375"/>
            <a:ext cx="338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 sz="355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EE805-F8D9-4CBC-B505-6E87ECF6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5" y="1463675"/>
            <a:ext cx="5205413" cy="15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228" tIns="39613" rIns="79228" bIns="39613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556"/>
              </a:lnSpc>
              <a:defRPr/>
            </a:pPr>
            <a:r>
              <a:rPr lang="zh-CN" altLang="en-US" sz="3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55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en-US" altLang="zh-CN" sz="3556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5556"/>
              </a:lnSpc>
              <a:defRPr/>
            </a:pPr>
            <a:r>
              <a:rPr lang="zh-CN" altLang="en-US" sz="488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关系数据库编程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CF7A8-CD1F-45F2-8F23-71065B8E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User.java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528E49-CF6A-4427-854D-53D49588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68" y="769268"/>
            <a:ext cx="8493970" cy="466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70455"/>
      </p:ext>
    </p:extLst>
  </p:cSld>
  <p:clrMapOvr>
    <a:masterClrMapping/>
  </p:clrMapOvr>
  <p:transition advTm="109595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CF7A8-CD1F-45F2-8F23-71065B8E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UserMapper.java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A165FB-8933-49AC-AC9F-1A99388C5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60" y="697260"/>
            <a:ext cx="7731416" cy="50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59916"/>
      </p:ext>
    </p:extLst>
  </p:cSld>
  <p:clrMapOvr>
    <a:masterClrMapping/>
  </p:clrMapOvr>
  <p:transition advTm="109595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CF7A8-CD1F-45F2-8F23-71065B8E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UserMapper.java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31A0BC-C12C-44C2-B708-F32D69B6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36" y="985292"/>
            <a:ext cx="2572324" cy="4548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BA1C89-FBEA-43AD-91DF-FA4563CC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832" y="1897636"/>
            <a:ext cx="6009230" cy="363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59060"/>
      </p:ext>
    </p:extLst>
  </p:cSld>
  <p:clrMapOvr>
    <a:masterClrMapping/>
  </p:clrMapOvr>
  <p:transition advTm="109595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CF7A8-CD1F-45F2-8F23-71065B8E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UserMapper.java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00F83-43A1-48BE-8CBC-EC03C573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60" y="1129308"/>
            <a:ext cx="871787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54658"/>
      </p:ext>
    </p:extLst>
  </p:cSld>
  <p:clrMapOvr>
    <a:masterClrMapping/>
  </p:clrMapOvr>
  <p:transition advTm="109595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CF7A8-CD1F-45F2-8F23-71065B8E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映射的</a:t>
            </a:r>
            <a:r>
              <a:rPr lang="en-US" altLang="zh-CN" dirty="0"/>
              <a:t>XML</a:t>
            </a:r>
            <a:r>
              <a:rPr lang="zh-CN" altLang="en-US" dirty="0"/>
              <a:t>文件</a:t>
            </a:r>
            <a:r>
              <a:rPr lang="en-US" altLang="zh-CN" dirty="0"/>
              <a:t>usersMapper.xml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E1F018-5B49-4648-A7AC-A6A406ECC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52" y="731994"/>
            <a:ext cx="8205122" cy="48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0239"/>
      </p:ext>
    </p:extLst>
  </p:cSld>
  <p:clrMapOvr>
    <a:masterClrMapping/>
  </p:clrMapOvr>
  <p:transition advTm="109595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02A4B-5E7C-4B1F-B467-C957C398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映射的</a:t>
            </a:r>
            <a:r>
              <a:rPr lang="en-US" altLang="zh-CN" dirty="0"/>
              <a:t>XML</a:t>
            </a:r>
            <a:r>
              <a:rPr lang="zh-CN" altLang="en-US" dirty="0"/>
              <a:t>文件</a:t>
            </a:r>
            <a:r>
              <a:rPr lang="en-US" altLang="zh-CN" dirty="0"/>
              <a:t>usersMapper.xml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5F3F42-D509-4E52-8FE5-D948BADD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33" y="792677"/>
            <a:ext cx="7463733" cy="49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77361"/>
      </p:ext>
    </p:extLst>
  </p:cSld>
  <p:clrMapOvr>
    <a:masterClrMapping/>
  </p:clrMapOvr>
  <p:transition advTm="109595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02A4B-5E7C-4B1F-B467-C957C398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映射的</a:t>
            </a:r>
            <a:r>
              <a:rPr lang="en-US" altLang="zh-CN" dirty="0"/>
              <a:t>XML</a:t>
            </a:r>
            <a:r>
              <a:rPr lang="zh-CN" altLang="en-US" dirty="0"/>
              <a:t>文件</a:t>
            </a:r>
            <a:r>
              <a:rPr lang="en-US" altLang="zh-CN" dirty="0"/>
              <a:t>usersMapper.xml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B737D3-7A97-4699-9280-5F51C505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28" y="913284"/>
            <a:ext cx="8712968" cy="42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44019"/>
      </p:ext>
    </p:extLst>
  </p:cSld>
  <p:clrMapOvr>
    <a:masterClrMapping/>
  </p:clrMapOvr>
  <p:transition advTm="109595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CF7A8-CD1F-45F2-8F23-71065B8E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Mybatis</a:t>
            </a:r>
            <a:r>
              <a:rPr lang="zh-CN" altLang="en-US" dirty="0"/>
              <a:t>核心配置文件</a:t>
            </a:r>
            <a:r>
              <a:rPr lang="en-US" altLang="zh-CN" dirty="0"/>
              <a:t>mybatis-config.xml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062E0B-276B-4140-BBCF-4240F001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28" y="753397"/>
            <a:ext cx="6599233" cy="4854751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26CB10F1-564C-41AA-A60A-8D2A9A82A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720" y="753397"/>
            <a:ext cx="2117807" cy="28595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配置数据库连接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数据库类型</a:t>
            </a:r>
            <a:endParaRPr lang="en-US" altLang="zh-CN" sz="1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地址</a:t>
            </a:r>
            <a:endParaRPr lang="en-US" altLang="zh-CN" sz="1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端口</a:t>
            </a:r>
            <a:endParaRPr lang="en-US" altLang="zh-CN" sz="1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账号</a:t>
            </a:r>
            <a:endParaRPr lang="en-US" altLang="zh-CN" sz="1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密码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323845"/>
      </p:ext>
    </p:extLst>
  </p:cSld>
  <p:clrMapOvr>
    <a:masterClrMapping/>
  </p:clrMapOvr>
  <p:transition advTm="109595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6446363-3E0E-4EF7-B32C-BC8C6C249BA4}"/>
              </a:ext>
            </a:extLst>
          </p:cNvPr>
          <p:cNvSpPr/>
          <p:nvPr/>
        </p:nvSpPr>
        <p:spPr>
          <a:xfrm>
            <a:off x="5367338" y="1562100"/>
            <a:ext cx="4176712" cy="31157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概述与安装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的数据库操作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的关联映射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的注解配置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的缓存 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47297DA-538F-4CE7-802F-77D5180CF72F}"/>
              </a:ext>
            </a:extLst>
          </p:cNvPr>
          <p:cNvCxnSpPr>
            <a:cxnSpLocks/>
          </p:cNvCxnSpPr>
          <p:nvPr/>
        </p:nvCxnSpPr>
        <p:spPr>
          <a:xfrm>
            <a:off x="5455670" y="3073524"/>
            <a:ext cx="312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63048"/>
      </p:ext>
    </p:extLst>
  </p:cSld>
  <p:clrMapOvr>
    <a:masterClrMapping/>
  </p:clrMapOvr>
  <p:transition advTm="109595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9" name="Rectangle 11">
            <a:extLst>
              <a:ext uri="{FF2B5EF4-FFF2-40B4-BE49-F238E27FC236}">
                <a16:creationId xmlns:a16="http://schemas.microsoft.com/office/drawing/2014/main" id="{FA7928F3-01B9-418C-B13B-2CFEC8485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25252"/>
            <a:ext cx="8720468" cy="14229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不仅支持单张表的增删改查，还支持多张表之间的的关联，包括一对一、一对多和多对多，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关联映射可以极大简化持久层数据的访问。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7DCAE3-4075-4327-8CCB-52C2BB1C935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err="1"/>
              <a:t>MyBatis</a:t>
            </a:r>
            <a:r>
              <a:rPr lang="zh-CN" altLang="en-US" dirty="0"/>
              <a:t>的关联映射</a:t>
            </a:r>
          </a:p>
        </p:txBody>
      </p:sp>
    </p:spTree>
  </p:cSld>
  <p:clrMapOvr>
    <a:masterClrMapping/>
  </p:clrMapOvr>
  <p:transition advTm="109595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6446363-3E0E-4EF7-B32C-BC8C6C249BA4}"/>
              </a:ext>
            </a:extLst>
          </p:cNvPr>
          <p:cNvSpPr/>
          <p:nvPr/>
        </p:nvSpPr>
        <p:spPr>
          <a:xfrm>
            <a:off x="5367338" y="1562100"/>
            <a:ext cx="4176712" cy="31157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概述与安装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的数据库操作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的关联映射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的注解配置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的缓存 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47297DA-538F-4CE7-802F-77D5180CF72F}"/>
              </a:ext>
            </a:extLst>
          </p:cNvPr>
          <p:cNvCxnSpPr>
            <a:cxnSpLocks/>
          </p:cNvCxnSpPr>
          <p:nvPr/>
        </p:nvCxnSpPr>
        <p:spPr>
          <a:xfrm>
            <a:off x="5462588" y="2065338"/>
            <a:ext cx="312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42759"/>
      </p:ext>
    </p:extLst>
  </p:cSld>
  <p:clrMapOvr>
    <a:masterClrMapping/>
  </p:clrMapOvr>
  <p:transition advTm="109595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195D9599-A2DC-4CE4-AB9A-1DA4BE256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一对一关联映射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D263C8B9-5216-4A4B-A204-CA03DB205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44630"/>
            <a:ext cx="8896738" cy="39159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在数据库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mydb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中，新建数据表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admin_detail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，用于存储管理员的详细信息，并在表中任意添加一条测试数据。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在数据表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中添加一个整型字段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，并设置其与数据表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admin_detail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的字段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的关联，并将数据表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中第一条记录的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字段设置为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，以引用数据表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admin_detail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中新添加的记录 。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下面以数据表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admin_detail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一对一关联关系为例，介绍如何使用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配置一对一关联映射。</a:t>
            </a:r>
          </a:p>
          <a:p>
            <a:pPr lvl="1" defTabSz="912813">
              <a:lnSpc>
                <a:spcPct val="150000"/>
              </a:lnSpc>
              <a:spcBef>
                <a:spcPct val="20000"/>
              </a:spcBef>
              <a:buSzPct val="80000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195D9599-A2DC-4CE4-AB9A-1DA4BE256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一对一关联映射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D263C8B9-5216-4A4B-A204-CA03DB205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96" y="640154"/>
            <a:ext cx="8856984" cy="35158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39750" indent="-539750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(1)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将项目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复制并命名为“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mybatis_3”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，再导入到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MyEclipse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开发环境中。 </a:t>
            </a:r>
          </a:p>
          <a:p>
            <a:pPr marL="539750" indent="-539750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(2)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创建实体类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AdminDetail.java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Admin.java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539750" indent="-539750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(3)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映射的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adminDetailMapper.xml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adminMapper.xml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，创建接口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AdminMapper.java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539750" indent="-539750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(4)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映射的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 </a:t>
            </a:r>
          </a:p>
          <a:p>
            <a:pPr marL="539750" indent="-539750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(5)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测试一对一关联映射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2665202"/>
      </p:ext>
    </p:extLst>
  </p:cSld>
  <p:clrMapOvr>
    <a:masterClrMapping/>
  </p:clrMapOvr>
  <p:transition advTm="109595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8BD2B435-1679-4D4F-BDBB-A377B07B5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一对多关联映射 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5B7E0E99-FF2B-4AFF-9753-CC2CE70FC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25252"/>
            <a:ext cx="8824730" cy="29310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在数据库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mydb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中，数据表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之间存在一对多关联关系。数据表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字段引用数据表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SeriesId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字段。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下面以数据表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之间一对多关联关系为例，介绍如何使用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配置一对多关联映射。 </a:t>
            </a: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8BD2B435-1679-4D4F-BDBB-A377B07B5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一对多关联映射 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5B7E0E99-FF2B-4AFF-9753-CC2CE70FC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4" y="697260"/>
            <a:ext cx="8856984" cy="40390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9263" indent="-358775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将项目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mybatis-1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复制并命名为“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mybatis_4”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，再导入到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MyEclipse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开发环境中。</a:t>
            </a:r>
          </a:p>
          <a:p>
            <a:pPr marL="449263" indent="-358775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创建实体类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Mealseries.java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Meal.java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 </a:t>
            </a:r>
          </a:p>
          <a:p>
            <a:pPr marL="449263" indent="-358775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映射的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mealseriesMapper.xml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mealMapper.xml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，创建接口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MealseriesMapper.java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MealMapper.java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449263" indent="-358775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映射的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 </a:t>
            </a:r>
          </a:p>
          <a:p>
            <a:pPr marL="449263" indent="-358775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测试一对多关联映射</a:t>
            </a:r>
          </a:p>
          <a:p>
            <a:pPr marL="449263" indent="-358775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测试多对一关联映射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4904"/>
      </p:ext>
    </p:extLst>
  </p:cSld>
  <p:clrMapOvr>
    <a:masterClrMapping/>
  </p:clrMapOvr>
  <p:transition advTm="109595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71C16016-CA82-40DE-B7EF-86582EA26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多对多关联映射 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E4E9D1DE-F58C-48B0-A64D-494AE290C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97260"/>
            <a:ext cx="8680714" cy="28695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269875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在数据库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mydb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中，数据表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functions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之间存在多对多关联关系，它们之间通过中间表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powers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来关联，这个中间表分别与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functions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构成多对一关联。中间表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powers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作为联合主键，其中，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字段作为外键参照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表的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字段，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字段作为外键参照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functions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表的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字段。 </a:t>
            </a: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71C16016-CA82-40DE-B7EF-86582EA26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多对多关联映射 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E4E9D1DE-F58C-48B0-A64D-494AE290C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696" y="769268"/>
            <a:ext cx="8947818" cy="35158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6088" indent="-446088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(1)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将项目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复制并命名为“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mybatis_5”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，再导入到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MyEclipse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开发环境中 </a:t>
            </a:r>
          </a:p>
          <a:p>
            <a:pPr marL="446088" indent="-446088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(2)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创建实体类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Admin.java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Functions.java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446088" indent="-446088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(3)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映射的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adminMapper.xml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functionsMapper.xml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，创建接口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AdminMapper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FunctionsMapper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46088" indent="-446088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(4)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映射的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 </a:t>
            </a:r>
          </a:p>
          <a:p>
            <a:pPr marL="446088" indent="-446088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(5)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测试多对多关联映射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651004"/>
      </p:ext>
    </p:extLst>
  </p:cSld>
  <p:clrMapOvr>
    <a:masterClrMapping/>
  </p:clrMapOvr>
  <p:transition advTm="109595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6446363-3E0E-4EF7-B32C-BC8C6C249BA4}"/>
              </a:ext>
            </a:extLst>
          </p:cNvPr>
          <p:cNvSpPr/>
          <p:nvPr/>
        </p:nvSpPr>
        <p:spPr>
          <a:xfrm>
            <a:off x="5367338" y="1562100"/>
            <a:ext cx="4176712" cy="31157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概述与安装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的数据库操作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的关联映射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的注解配置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的缓存 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47297DA-538F-4CE7-802F-77D5180CF72F}"/>
              </a:ext>
            </a:extLst>
          </p:cNvPr>
          <p:cNvCxnSpPr>
            <a:cxnSpLocks/>
          </p:cNvCxnSpPr>
          <p:nvPr/>
        </p:nvCxnSpPr>
        <p:spPr>
          <a:xfrm>
            <a:off x="5480788" y="3577580"/>
            <a:ext cx="312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056060"/>
      </p:ext>
    </p:extLst>
  </p:cSld>
  <p:clrMapOvr>
    <a:masterClrMapping/>
  </p:clrMapOvr>
  <p:transition advTm="109595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9" name="Rectangle 11">
            <a:extLst>
              <a:ext uri="{FF2B5EF4-FFF2-40B4-BE49-F238E27FC236}">
                <a16:creationId xmlns:a16="http://schemas.microsoft.com/office/drawing/2014/main" id="{201644BA-BEC0-4456-8FF1-5F7330B9E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520" y="625252"/>
            <a:ext cx="8712968" cy="33311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where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条件子句中，需要进行一些判断，例如按名称模糊查询，如果传入的参数是空的，此时查询出的结果很可能是空的，当参数为空时，希望查出全部的信息。此时可以使用动态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，增加一个判断，当参数不符合时，就不去判断此查询条件。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的动态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是基于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OGNL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表达式的，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中用于实现动态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的元素主要包括 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choose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otherwise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trim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where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 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foreach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2ABAA1-0D31-48B4-8129-31FCFDCA4DE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动态</a:t>
            </a:r>
            <a:r>
              <a:rPr lang="en-US" altLang="zh-CN" dirty="0"/>
              <a:t>SQL</a:t>
            </a:r>
            <a:endParaRPr lang="zh-CN" altLang="en-US" dirty="0"/>
          </a:p>
        </p:txBody>
      </p:sp>
    </p:spTree>
  </p:cSld>
  <p:clrMapOvr>
    <a:masterClrMapping/>
  </p:clrMapOvr>
  <p:transition advTm="109595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22F8D6F3-CA49-472D-8DC6-B05F3AB597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if</a:t>
            </a:r>
            <a:r>
              <a:rPr lang="zh-CN" altLang="en-US" dirty="0"/>
              <a:t>元素 </a:t>
            </a:r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0077B1E7-6AC7-4AD4-BBB7-6495E90E7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880" y="625252"/>
            <a:ext cx="8595592" cy="42045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元素是简单的条件判断，可用来实现某些简单的条件选择。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如果想从数据库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mydb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的数据表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中按用户名模糊查询，查询用户名包含“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z”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的用户列表，使用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元素的实现过程如下所示：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(1)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将项目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mybatis_1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复制并命名为“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mybatis_6”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，再导入到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MyEclipse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开发环境中。</a:t>
            </a:r>
          </a:p>
          <a:p>
            <a:pPr lvl="1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(2)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在映射文件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getUsersByLoginName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&lt;select&gt;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 。</a:t>
            </a:r>
          </a:p>
          <a:p>
            <a:pPr lvl="1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(3)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中添加测试方法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testGetUsersByLoginName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lvl="1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(4)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testGetUsersByLoginName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 ，观察控制台输出结果。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33767A76-08BF-4F92-A576-EA89CAA82B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if-where</a:t>
            </a:r>
            <a:r>
              <a:rPr lang="zh-CN" altLang="en-US" dirty="0"/>
              <a:t>元素  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9D5B509A-396F-4948-A87A-EE6B091A9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511" y="625252"/>
            <a:ext cx="8795985" cy="28695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元素较多时，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语句会组合成“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where and”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之类的关键字多余的错误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。此时，可以使用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where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元素来解决。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where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元素会判断如果它包含的标签中有返回值的话，它就插入一个“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where”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。如果标签返回的内容是以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and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开头的，就会将其剔除。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如果想从数据表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中按用户名模糊查询，同时查询指定状态的用户列表。使用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if-where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元素实现的过程如下所示：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>
            <a:extLst>
              <a:ext uri="{FF2B5EF4-FFF2-40B4-BE49-F238E27FC236}">
                <a16:creationId xmlns:a16="http://schemas.microsoft.com/office/drawing/2014/main" id="{554944D0-CBA6-48E2-856B-56D6BF8D37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476AD7-C19A-423C-ACF3-96D39988E4E9}"/>
              </a:ext>
            </a:extLst>
          </p:cNvPr>
          <p:cNvSpPr/>
          <p:nvPr/>
        </p:nvSpPr>
        <p:spPr bwMode="auto">
          <a:xfrm>
            <a:off x="719766" y="847290"/>
            <a:ext cx="8824730" cy="2448272"/>
          </a:xfrm>
          <a:prstGeom prst="rect">
            <a:avLst/>
          </a:prstGeom>
          <a:ln w="9525"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33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的前身是</a:t>
            </a:r>
            <a:r>
              <a:rPr lang="en-US" altLang="zh-CN" sz="2033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33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Clinton Begin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开发，现在由</a:t>
            </a:r>
            <a:r>
              <a:rPr lang="en-US" altLang="zh-CN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基金会支持的用于加快</a:t>
            </a:r>
            <a:r>
              <a:rPr lang="en-US" altLang="zh-CN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编程的经过泛化的框架，是一个</a:t>
            </a:r>
            <a:r>
              <a:rPr lang="zh-CN" altLang="en-US" sz="2033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持久化框架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相对于</a:t>
            </a:r>
            <a:r>
              <a:rPr lang="en-US" altLang="zh-CN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 </a:t>
            </a:r>
            <a:r>
              <a:rPr lang="en-US" altLang="zh-CN" sz="2033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ojb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等“一站式”</a:t>
            </a:r>
            <a:r>
              <a:rPr lang="en-US" altLang="zh-CN" sz="2033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orm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解决方案而言，</a:t>
            </a:r>
            <a:r>
              <a:rPr lang="en-US" altLang="zh-CN" sz="2033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是一种“半自动化”的</a:t>
            </a:r>
            <a:r>
              <a:rPr lang="en-US" altLang="zh-CN" sz="2033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orm</a:t>
            </a:r>
            <a:r>
              <a:rPr lang="zh-CN" altLang="en-US" sz="20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实现。</a:t>
            </a:r>
          </a:p>
          <a:p>
            <a:pPr marL="0" lvl="1">
              <a:lnSpc>
                <a:spcPct val="200000"/>
              </a:lnSpc>
              <a:defRPr/>
            </a:pPr>
            <a:endParaRPr lang="en-US" altLang="zh-CN" sz="1667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4DC247-5755-4E2C-BBE7-3CB91914BE91}"/>
              </a:ext>
            </a:extLst>
          </p:cNvPr>
          <p:cNvSpPr/>
          <p:nvPr/>
        </p:nvSpPr>
        <p:spPr>
          <a:xfrm>
            <a:off x="1027675" y="3295562"/>
            <a:ext cx="8208912" cy="170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zh-CN" sz="1800" dirty="0">
                <a:solidFill>
                  <a:srgbClr val="FF0000"/>
                </a:solidFill>
              </a:rPr>
              <a:t>sql maps</a:t>
            </a:r>
            <a:r>
              <a:rPr lang="zh-CN" altLang="it-IT" sz="1800" dirty="0">
                <a:solidFill>
                  <a:srgbClr val="FF0000"/>
                </a:solidFill>
              </a:rPr>
              <a:t>：</a:t>
            </a:r>
            <a:r>
              <a:rPr lang="zh-CN" altLang="it-IT" sz="1800" dirty="0"/>
              <a:t>是整个</a:t>
            </a:r>
            <a:r>
              <a:rPr lang="it-IT" altLang="zh-CN" sz="1800" dirty="0"/>
              <a:t>ibatis database layer</a:t>
            </a:r>
            <a:r>
              <a:rPr lang="zh-CN" altLang="it-IT" sz="1800" dirty="0"/>
              <a:t>的核心价值所在。通过使用</a:t>
            </a:r>
            <a:r>
              <a:rPr lang="it-IT" altLang="zh-CN" sz="1800" dirty="0"/>
              <a:t>sql maps</a:t>
            </a:r>
            <a:r>
              <a:rPr lang="zh-CN" altLang="it-IT" sz="1800" dirty="0"/>
              <a:t>你可以</a:t>
            </a:r>
            <a:r>
              <a:rPr lang="zh-CN" altLang="it-IT" sz="1800" dirty="0">
                <a:solidFill>
                  <a:srgbClr val="FF0000"/>
                </a:solidFill>
              </a:rPr>
              <a:t>显著的节约数据库操作的代码量。</a:t>
            </a:r>
            <a:r>
              <a:rPr lang="it-IT" altLang="zh-CN" sz="1800" dirty="0"/>
              <a:t>sql maps</a:t>
            </a:r>
            <a:r>
              <a:rPr lang="zh-CN" altLang="it-IT" sz="1800" dirty="0"/>
              <a:t>使用一个简单的</a:t>
            </a:r>
            <a:r>
              <a:rPr lang="it-IT" altLang="zh-CN" sz="1800" dirty="0"/>
              <a:t>xml</a:t>
            </a:r>
            <a:r>
              <a:rPr lang="zh-CN" altLang="it-IT" sz="1800" dirty="0"/>
              <a:t>文件来实现从</a:t>
            </a:r>
            <a:r>
              <a:rPr lang="it-IT" altLang="zh-CN" sz="1800" dirty="0"/>
              <a:t>javabean</a:t>
            </a:r>
            <a:r>
              <a:rPr lang="zh-CN" altLang="it-IT" sz="1800" dirty="0"/>
              <a:t>到</a:t>
            </a:r>
            <a:r>
              <a:rPr lang="it-IT" altLang="zh-CN" sz="1800" dirty="0"/>
              <a:t>sql statements</a:t>
            </a:r>
            <a:r>
              <a:rPr lang="zh-CN" altLang="it-IT" sz="1800" dirty="0"/>
              <a:t>的映射。跟其他的框架或者对象映射工具相比，</a:t>
            </a:r>
            <a:r>
              <a:rPr lang="it-IT" altLang="zh-CN" sz="1800" dirty="0"/>
              <a:t>sql maps</a:t>
            </a:r>
            <a:r>
              <a:rPr lang="zh-CN" altLang="it-IT" sz="1800" dirty="0"/>
              <a:t>最大的优势是简单。</a:t>
            </a:r>
          </a:p>
        </p:txBody>
      </p:sp>
    </p:spTree>
    <p:extLst>
      <p:ext uri="{BB962C8B-B14F-4D97-AF65-F5344CB8AC3E}">
        <p14:creationId xmlns:p14="http://schemas.microsoft.com/office/powerpoint/2010/main" val="4158527059"/>
      </p:ext>
    </p:extLst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33767A76-08BF-4F92-A576-EA89CAA82B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if-where</a:t>
            </a:r>
            <a:r>
              <a:rPr lang="zh-CN" altLang="en-US" dirty="0"/>
              <a:t>元素  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9D5B509A-396F-4948-A87A-EE6B091A9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86" y="648502"/>
            <a:ext cx="9051086" cy="29926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(1)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在实体类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中添加一个整型属性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status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，并为其添加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方法。 </a:t>
            </a: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(2)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在映射文件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 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getUsersByLoginNameAndStatus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&lt;select&gt;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 。</a:t>
            </a: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(3)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中添加测试方法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testGetUsersByLoginNameAndStatus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(4)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testGetUsersByLoginNameAndStatus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 ，观察控制台输出结果。</a:t>
            </a:r>
          </a:p>
        </p:txBody>
      </p:sp>
    </p:spTree>
    <p:extLst>
      <p:ext uri="{BB962C8B-B14F-4D97-AF65-F5344CB8AC3E}">
        <p14:creationId xmlns:p14="http://schemas.microsoft.com/office/powerpoint/2010/main" val="879221308"/>
      </p:ext>
    </p:extLst>
  </p:cSld>
  <p:clrMapOvr>
    <a:masterClrMapping/>
  </p:clrMapOvr>
  <p:transition advTm="109595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7D060FFD-9600-49CA-86A5-287169065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set-if</a:t>
            </a:r>
            <a:r>
              <a:rPr lang="zh-CN" altLang="en-US" dirty="0"/>
              <a:t>元素   </a:t>
            </a: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D9E0E52A-9CED-47E0-9A27-B9F7FAAFE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97260"/>
            <a:ext cx="9112762" cy="36744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语句中使用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元素时，如果前面的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没有执行，生成的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语句中会包含多余的逗号，从而造成错误。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元素可给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语句动态产生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关键字，还可将添加到条件结尾处的多余的逗号剔除。 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如果想更新数据表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中某个用户的用户名和密码，使用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set-if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元素实现的过程如下所示：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(1)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在映射文件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"updateUser2"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&lt;update&gt;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 。 </a:t>
            </a:r>
          </a:p>
          <a:p>
            <a:pPr lvl="1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(2)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中添加测试方法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testUpdateUser2(   )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lvl="1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(3)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testUpdateUser2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方法，观察控制台输出结果。</a:t>
            </a:r>
          </a:p>
        </p:txBody>
      </p:sp>
    </p:spTree>
  </p:cSld>
  <p:clrMapOvr>
    <a:masterClrMapping/>
  </p:clrMapOvr>
  <p:transition advTm="109595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A0B8CB74-EC8C-459A-9075-39608FC10A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trim</a:t>
            </a:r>
            <a:r>
              <a:rPr lang="zh-CN" altLang="en-US" dirty="0"/>
              <a:t>元素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49F6C9D8-5006-4680-88D5-1FDE75A77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25252"/>
            <a:ext cx="8720468" cy="3392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trim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元素通过属性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prefix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在自己包含的内容前加上前缀，通过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suffix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属性在内容之后加上后缀，通过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prefixOverrides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属性把包含内容的首部某些内容覆盖（忽略），通过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suffixOverrides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属性把尾部的某些内容覆盖。因此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trim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元素可用来替代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where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元素实现同样的功能。  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trim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元素替代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where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元素，从数据表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中按用户名模糊查询，同时查询指定状态的用户列表，实现过程如下所示：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A0B8CB74-EC8C-459A-9075-39608FC10A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trim</a:t>
            </a:r>
            <a:r>
              <a:rPr lang="zh-CN" altLang="en-US" dirty="0"/>
              <a:t>元素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49F6C9D8-5006-4680-88D5-1FDE75A77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97260"/>
            <a:ext cx="8824730" cy="34542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getUsersByLoginNameAndStatus_Trim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&lt;select&gt;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 。 </a:t>
            </a:r>
          </a:p>
          <a:p>
            <a:pPr marL="457200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testGetUsersByLoginNameAndStatus_Trim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 。</a:t>
            </a:r>
          </a:p>
          <a:p>
            <a:pPr marL="457200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testGetUsersByLoginNameAndStatus_Trim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法，观察控制台输出结果。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3326382"/>
      </p:ext>
    </p:extLst>
  </p:cSld>
  <p:clrMapOvr>
    <a:masterClrMapping/>
  </p:clrMapOvr>
  <p:transition advTm="109595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B51031F8-B76A-4A31-8668-7B84D98CD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trim</a:t>
            </a:r>
            <a:r>
              <a:rPr lang="zh-CN" altLang="en-US" dirty="0"/>
              <a:t>元素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68AE7725-0C11-4EEA-8F47-57C6478B3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696" y="652978"/>
            <a:ext cx="8875808" cy="29926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trim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元素替代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元素，更新数据表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中某个用户的用户名和密码，实现过程如下所示：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在映射文件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中，添加一个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"updateUser2_trim"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&lt;update&gt;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 。 </a:t>
            </a:r>
          </a:p>
          <a:p>
            <a:pPr marL="914400" lvl="1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中添加测试方法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testUpdateUserInfo2_trim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914400" lvl="1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testUpdateUserInfo2_trim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方法，观察控制台输出结果。</a:t>
            </a:r>
          </a:p>
        </p:txBody>
      </p:sp>
    </p:spTree>
  </p:cSld>
  <p:clrMapOvr>
    <a:masterClrMapping/>
  </p:clrMapOvr>
  <p:transition advTm="109595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95B0E5F0-BDA6-44B0-998A-7D921F0D9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choose</a:t>
            </a:r>
            <a:r>
              <a:rPr lang="zh-CN" altLang="en-US" dirty="0"/>
              <a:t>、</a:t>
            </a:r>
            <a:r>
              <a:rPr lang="en-US" altLang="zh-CN" dirty="0"/>
              <a:t>when</a:t>
            </a:r>
            <a:r>
              <a:rPr lang="zh-CN" altLang="en-US" dirty="0"/>
              <a:t>、</a:t>
            </a:r>
            <a:r>
              <a:rPr lang="en-US" altLang="zh-CN" dirty="0"/>
              <a:t>otherwise</a:t>
            </a:r>
            <a:r>
              <a:rPr lang="zh-CN" altLang="en-US" dirty="0"/>
              <a:t>元素 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B16DEA9C-1910-46AC-B316-EEDF4D244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730251"/>
            <a:ext cx="8824730" cy="42544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如果在查询中不想使用所有的条件，而只是想从多个选项中选择一个。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choose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元素，按顺序判断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中的条件是否成立，如果有一个成立，则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choose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结束。当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choose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中所有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的条件都不满足时，则执行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otherwise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语句。 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如果想从数据表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中根据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loginName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status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进行查询，当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loginName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不为空时则只按照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loginName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查询，其他条件忽略；否则当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status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时则只按照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status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查询；当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loginName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status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都为空时，则查询所有用户记录，使用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choose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otherwise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元素的实现过程如下所示：</a:t>
            </a:r>
          </a:p>
        </p:txBody>
      </p:sp>
    </p:spTree>
  </p:cSld>
  <p:clrMapOvr>
    <a:masterClrMapping/>
  </p:clrMapOvr>
  <p:transition advTm="109595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95B0E5F0-BDA6-44B0-998A-7D921F0D9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choose</a:t>
            </a:r>
            <a:r>
              <a:rPr lang="zh-CN" altLang="en-US" dirty="0"/>
              <a:t>、</a:t>
            </a:r>
            <a:r>
              <a:rPr lang="en-US" altLang="zh-CN" dirty="0"/>
              <a:t>when</a:t>
            </a:r>
            <a:r>
              <a:rPr lang="zh-CN" altLang="en-US" dirty="0"/>
              <a:t>、</a:t>
            </a:r>
            <a:r>
              <a:rPr lang="en-US" altLang="zh-CN" dirty="0"/>
              <a:t>otherwise</a:t>
            </a:r>
            <a:r>
              <a:rPr lang="zh-CN" altLang="en-US" dirty="0"/>
              <a:t>元素 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B16DEA9C-1910-46AC-B316-EEDF4D244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849771"/>
            <a:ext cx="8136903" cy="20077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在映射文件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中，添加一个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getUsers_Choose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&lt;select&gt;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 。 </a:t>
            </a:r>
          </a:p>
          <a:p>
            <a:pPr marL="457200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中添加测试方法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testGetUsers_Choose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457200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testGetUsers_Choose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方法，观察控制台输出结果。</a:t>
            </a:r>
          </a:p>
        </p:txBody>
      </p:sp>
    </p:spTree>
    <p:extLst>
      <p:ext uri="{BB962C8B-B14F-4D97-AF65-F5344CB8AC3E}">
        <p14:creationId xmlns:p14="http://schemas.microsoft.com/office/powerpoint/2010/main" val="3021193770"/>
      </p:ext>
    </p:extLst>
  </p:cSld>
  <p:clrMapOvr>
    <a:masterClrMapping/>
  </p:clrMapOvr>
  <p:transition advTm="109595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>
            <a:extLst>
              <a:ext uri="{FF2B5EF4-FFF2-40B4-BE49-F238E27FC236}">
                <a16:creationId xmlns:a16="http://schemas.microsoft.com/office/drawing/2014/main" id="{134684B0-B61D-4540-A3DF-D11F6E0B1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foreach</a:t>
            </a:r>
            <a:r>
              <a:rPr lang="zh-CN" altLang="en-US" dirty="0"/>
              <a:t>元素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BB58EEE3-EE6F-4D75-A223-0084CD8B1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913284"/>
            <a:ext cx="9217026" cy="37644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foreach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元素主是要迭代一个集合，通常是用于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条件。例如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中的条件为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where id in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一大串的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，这时可使用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foreach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元素，而不必去拼接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foreach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元素可以向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语句传递数组、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List&lt;E&gt;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等。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List&lt;E&gt;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实例使用“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list”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做为键，数组实例使用“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array”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做为键如果想从数据表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users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中查询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的用户记录，使用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foreach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元素的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List&lt;E&gt;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实例的实现过程如下所示：  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在映射文件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getUsersByIds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&lt;select&gt;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 。 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中添加测试方法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testGetUsersByIds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testGetUsersByIds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方法，观察控制台输出结果。</a:t>
            </a:r>
          </a:p>
        </p:txBody>
      </p:sp>
    </p:spTree>
  </p:cSld>
  <p:clrMapOvr>
    <a:masterClrMapping/>
  </p:clrMapOvr>
  <p:transition advTm="109595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A6B1D0E6-BC3E-4482-B87E-43E0BBAF3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foreach</a:t>
            </a:r>
            <a:r>
              <a:rPr lang="zh-CN" altLang="en-US" dirty="0"/>
              <a:t>元素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AD8850A9-093A-402A-B6CC-0E6134683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4" y="841276"/>
            <a:ext cx="8712968" cy="29926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179388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foreach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元素的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array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实例，实现从数据表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user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中查询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的用户记录，过程如下所示：   </a:t>
            </a:r>
          </a:p>
          <a:p>
            <a:pPr marL="857250" lvl="2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在映射文件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"getUsersByIds2"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&lt;select&gt;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 。 </a:t>
            </a:r>
          </a:p>
          <a:p>
            <a:pPr marL="857250" lvl="2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中添加测试方法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testGetUsersByIds2()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857250" lvl="2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testGetUsersByIds2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方法，观察控制台输出结果。</a:t>
            </a:r>
          </a:p>
        </p:txBody>
      </p:sp>
    </p:spTree>
  </p:cSld>
  <p:clrMapOvr>
    <a:masterClrMapping/>
  </p:clrMapOvr>
  <p:transition advTm="109595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6446363-3E0E-4EF7-B32C-BC8C6C249BA4}"/>
              </a:ext>
            </a:extLst>
          </p:cNvPr>
          <p:cNvSpPr/>
          <p:nvPr/>
        </p:nvSpPr>
        <p:spPr>
          <a:xfrm>
            <a:off x="5367338" y="1562100"/>
            <a:ext cx="4176712" cy="31157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概述与安装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的数据库操作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的关联映射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的注解配置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的缓存 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47297DA-538F-4CE7-802F-77D5180CF72F}"/>
              </a:ext>
            </a:extLst>
          </p:cNvPr>
          <p:cNvCxnSpPr>
            <a:cxnSpLocks/>
          </p:cNvCxnSpPr>
          <p:nvPr/>
        </p:nvCxnSpPr>
        <p:spPr>
          <a:xfrm>
            <a:off x="5455670" y="4091124"/>
            <a:ext cx="312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394181"/>
      </p:ext>
    </p:extLst>
  </p:cSld>
  <p:clrMapOvr>
    <a:masterClrMapping/>
  </p:clrMapOvr>
  <p:transition advTm="109595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B88E3FFC-9EA5-4444-9E2A-2FE596851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/>
              <a:t>Hibernate</a:t>
            </a:r>
            <a:r>
              <a:rPr lang="zh-CN" altLang="en-US" dirty="0"/>
              <a:t>与</a:t>
            </a:r>
            <a:r>
              <a:rPr lang="en-US" altLang="zh-CN" dirty="0" err="1"/>
              <a:t>MyBatis</a:t>
            </a:r>
            <a:r>
              <a:rPr lang="zh-CN" altLang="en-US" dirty="0"/>
              <a:t>区别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7966C-E59D-40DB-B9DA-6B383EA5F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536" y="925967"/>
            <a:ext cx="460851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折角形 7">
            <a:extLst>
              <a:ext uri="{FF2B5EF4-FFF2-40B4-BE49-F238E27FC236}">
                <a16:creationId xmlns:a16="http://schemas.microsoft.com/office/drawing/2014/main" id="{BB4BF4DE-A9A3-4186-9122-58763A1BB78E}"/>
              </a:ext>
            </a:extLst>
          </p:cNvPr>
          <p:cNvSpPr/>
          <p:nvPr/>
        </p:nvSpPr>
        <p:spPr>
          <a:xfrm>
            <a:off x="903536" y="1345332"/>
            <a:ext cx="4608512" cy="3960440"/>
          </a:xfrm>
          <a:prstGeom prst="foldedCorner">
            <a:avLst/>
          </a:prstGeom>
          <a:solidFill>
            <a:srgbClr val="C5E8F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38115" indent="-23811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Hibernate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是一个全表映射的框架。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38115" indent="-23811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通常开发者只需定义好持久化对象到数据库表的映射关系，就可以通过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Hibernate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提供的方法完成持久层操作。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38115" indent="-23811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开发者并不需要熟练的掌握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SQL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语句的编写，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Hibernate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会根据制定的存储逻辑，自动的生成对应的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SQL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，并调用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JDBC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接口来执行，所以其开发效率会高于</a:t>
            </a:r>
            <a:r>
              <a:rPr lang="en-US" altLang="zh-CN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MyBatis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38115" indent="-23811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Hibernate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也存在一些缺点，例如它在多表关联时，对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SQL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查询的支持较差；更新数据时，需要发送所有字段；不支持存储过程；不能通过优化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SQL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来优化性能等。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F4EF1-0F26-43D3-B428-BAC563196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056" y="925966"/>
            <a:ext cx="4104458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r>
              <a:rPr lang="en-US" altLang="zh-CN"/>
              <a:t>MyBatis</a:t>
            </a:r>
            <a:endParaRPr lang="zh-CN" altLang="en-US"/>
          </a:p>
        </p:txBody>
      </p:sp>
      <p:sp>
        <p:nvSpPr>
          <p:cNvPr id="11" name="折角形 10">
            <a:extLst>
              <a:ext uri="{FF2B5EF4-FFF2-40B4-BE49-F238E27FC236}">
                <a16:creationId xmlns:a16="http://schemas.microsoft.com/office/drawing/2014/main" id="{2F050096-93D5-44DA-9D6A-5072316A592D}"/>
              </a:ext>
            </a:extLst>
          </p:cNvPr>
          <p:cNvSpPr/>
          <p:nvPr/>
        </p:nvSpPr>
        <p:spPr>
          <a:xfrm>
            <a:off x="5584056" y="1326076"/>
            <a:ext cx="4104458" cy="3979695"/>
          </a:xfrm>
          <a:prstGeom prst="foldedCorner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38115" indent="-23811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MyBatis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是一个半自动映射的框架。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38115" indent="-23811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“半自动”是相对于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Hibernate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全表映射而言的，</a:t>
            </a:r>
            <a:r>
              <a:rPr lang="en-US" altLang="zh-CN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MyBatis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需要手动匹配提供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POJO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SQL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和映射关系，而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Hibernate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只需提供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POJO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和映射关系即可。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38115" indent="-23811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Hibernate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相比，虽然使用</a:t>
            </a:r>
            <a:r>
              <a:rPr lang="en-US" altLang="zh-CN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MyBatis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手动编写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SQL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要比使用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Hibernate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的工作量大，但</a:t>
            </a:r>
            <a:r>
              <a:rPr lang="en-US" altLang="zh-CN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MyBatis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可以配置动态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SQL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并优化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SQL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，可以通过配置决定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SQL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的映射规则，它还支持存储过程等。对于一些复杂的和需要优化性能的项目来说，显然使用</a:t>
            </a:r>
            <a:r>
              <a:rPr lang="en-US" altLang="zh-CN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MyBatis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更加合适。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1417762"/>
      </p:ext>
    </p:extLst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9" name="Rectangle 11">
            <a:extLst>
              <a:ext uri="{FF2B5EF4-FFF2-40B4-BE49-F238E27FC236}">
                <a16:creationId xmlns:a16="http://schemas.microsoft.com/office/drawing/2014/main" id="{D31B3D9F-3E6D-4F75-9FF7-7079A75EC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57527"/>
            <a:ext cx="8752722" cy="18846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是一个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驱动的框架，前面介绍的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的增删改查、关联映射、动态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等知识，其所有的配置都是通过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完成的，编写大量的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配置比较繁琐。到了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3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，可以使用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提供的基于注解的配置方式。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FDDFB5-E32D-41D5-A612-127278856AF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err="1"/>
              <a:t>MyBatis</a:t>
            </a:r>
            <a:r>
              <a:rPr lang="zh-CN" altLang="en-US" dirty="0"/>
              <a:t>的注解配置</a:t>
            </a:r>
          </a:p>
        </p:txBody>
      </p:sp>
    </p:spTree>
  </p:cSld>
  <p:clrMapOvr>
    <a:masterClrMapping/>
  </p:clrMapOvr>
  <p:transition advTm="109595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EBCFEE08-EB20-4BEA-B4A4-F17977F50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基于注解的增删改查 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517B6FB4-2332-46CC-A4EF-A70A4D34A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28" y="625252"/>
            <a:ext cx="8784976" cy="4393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@Select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@Insert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@Update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@Delete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注解完成常见的增删改查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语句映射。 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下面以数据表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users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为例，基于注解实现该表的增删改查操作。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800" dirty="0"/>
              <a:t>将项目</a:t>
            </a:r>
            <a:r>
              <a:rPr lang="en-US" altLang="zh-CN" sz="1800" dirty="0"/>
              <a:t>mybatis_1</a:t>
            </a:r>
            <a:r>
              <a:rPr lang="zh-CN" altLang="en-US" sz="1800" dirty="0"/>
              <a:t>复制并命名为“</a:t>
            </a:r>
            <a:r>
              <a:rPr lang="en-US" altLang="zh-CN" sz="1800" dirty="0"/>
              <a:t>mybatis_7”</a:t>
            </a:r>
            <a:r>
              <a:rPr lang="zh-CN" altLang="en-US" sz="1800" dirty="0"/>
              <a:t>，再导入到</a:t>
            </a:r>
            <a:r>
              <a:rPr lang="en-US" altLang="zh-CN" sz="1800" dirty="0"/>
              <a:t>MyEclipse</a:t>
            </a:r>
            <a:r>
              <a:rPr lang="zh-CN" altLang="en-US" sz="1800" dirty="0"/>
              <a:t>开发环境中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800" dirty="0"/>
              <a:t>将项目</a:t>
            </a:r>
            <a:r>
              <a:rPr lang="en-US" altLang="zh-CN" sz="1800" dirty="0"/>
              <a:t>mybatis_7</a:t>
            </a:r>
            <a:r>
              <a:rPr lang="zh-CN" altLang="en-US" sz="1800" dirty="0"/>
              <a:t>的</a:t>
            </a:r>
            <a:r>
              <a:rPr lang="en-US" altLang="zh-CN" sz="1800" dirty="0" err="1"/>
              <a:t>com.mybatis.pojo</a:t>
            </a:r>
            <a:r>
              <a:rPr lang="zh-CN" altLang="en-US" sz="1800" dirty="0"/>
              <a:t>包中</a:t>
            </a:r>
            <a:r>
              <a:rPr lang="en-US" altLang="zh-CN" sz="1800" dirty="0"/>
              <a:t>usersMapper.xml</a:t>
            </a:r>
            <a:r>
              <a:rPr lang="zh-CN" altLang="en-US" sz="1800" dirty="0"/>
              <a:t>文件删除，新建接口</a:t>
            </a:r>
            <a:r>
              <a:rPr lang="en-US" altLang="zh-CN" sz="1800" dirty="0"/>
              <a:t>UsersMapper.java</a:t>
            </a:r>
            <a:r>
              <a:rPr lang="zh-CN" altLang="en-US" sz="1800" dirty="0"/>
              <a:t>，存放在</a:t>
            </a:r>
            <a:r>
              <a:rPr lang="en-US" altLang="zh-CN" sz="1800" dirty="0" err="1"/>
              <a:t>com.mybatis.mapper</a:t>
            </a:r>
            <a:r>
              <a:rPr lang="zh-CN" altLang="en-US" sz="1800" dirty="0"/>
              <a:t>包中。 </a:t>
            </a:r>
            <a:endParaRPr lang="en-US" altLang="zh-CN" sz="1800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800" dirty="0"/>
              <a:t>修改</a:t>
            </a:r>
            <a:r>
              <a:rPr lang="en-US" altLang="zh-CN" sz="1800" dirty="0" err="1"/>
              <a:t>MyBatis</a:t>
            </a:r>
            <a:r>
              <a:rPr lang="zh-CN" altLang="en-US" sz="1800" dirty="0"/>
              <a:t>的配置文件</a:t>
            </a:r>
            <a:r>
              <a:rPr lang="en-US" altLang="zh-CN" sz="1800" dirty="0"/>
              <a:t>mybatis-config.xml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800" dirty="0"/>
              <a:t>修改测试类</a:t>
            </a:r>
            <a:r>
              <a:rPr lang="en-US" altLang="zh-CN" sz="1800" dirty="0" err="1"/>
              <a:t>MybatisTest</a:t>
            </a:r>
            <a:r>
              <a:rPr lang="zh-CN" altLang="en-US" sz="1800" dirty="0"/>
              <a:t>中的</a:t>
            </a:r>
            <a:r>
              <a:rPr lang="en-US" altLang="zh-CN" sz="1800" dirty="0" err="1"/>
              <a:t>testAddUser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testGetUserById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testGetAllUsers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testUpdateUser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testDeleteUser</a:t>
            </a:r>
            <a:r>
              <a:rPr lang="zh-CN" altLang="en-US" sz="1800" dirty="0"/>
              <a:t>等测试方法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800" dirty="0"/>
              <a:t>执行这些测试方法，结果与基于</a:t>
            </a:r>
            <a:r>
              <a:rPr lang="en-US" altLang="zh-CN" sz="1800" dirty="0"/>
              <a:t>XML</a:t>
            </a:r>
            <a:r>
              <a:rPr lang="zh-CN" altLang="en-US" sz="1800" dirty="0"/>
              <a:t>映射文件时相同。 </a:t>
            </a:r>
          </a:p>
        </p:txBody>
      </p:sp>
    </p:spTree>
  </p:cSld>
  <p:clrMapOvr>
    <a:masterClrMapping/>
  </p:clrMapOvr>
  <p:transition advTm="109595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ED8A270F-B9A2-48CA-85C6-082C43522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基于注解的一对一关联映射 </a:t>
            </a: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8C8DD150-0893-469A-A36C-CAF63135C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231" y="697260"/>
            <a:ext cx="8603241" cy="45423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以使用的数据表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admin_detail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为例，基于注解实现这两张表之间的一对一关联映射。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将项目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中与数据表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admin_detail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对应的实体类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Admin.java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AdminDetail.java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复制到项目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mybatis_7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com.mybatis.pojo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包中。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com.mybatis.mapper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包中创建接口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AdminMapper.java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AdminDetailMapper.java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 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配置文件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mybatis-config.xml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，添加对接口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AdminMapper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AdminDetailMapper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的注册。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测试一对一关联映射在测试类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中添加测试方法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testOne2One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，从数据表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获取记录的同时，获取关联的数据表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admin_detail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中的记录。   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testOne2One()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方法，观察控制台输出结果。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A6BC4043-EFBA-41E3-BC81-58290BA9EB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基于注解的一对多关联映射 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B03C6B04-7A17-4E8C-A310-ACF189B28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738097"/>
            <a:ext cx="8392682" cy="48700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以使用的数据表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mealseries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meal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为例，基于注解实现这两张表之间的一对多关联映射。 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将项目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mybatis_4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中与数据表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对应的实体类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Admin.java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AdminDetail.java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复制到项目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mybatis_7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com.mybatis.pojo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包中。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com.mybatis.mapper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包中创建接口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MealMapper.java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MealseriesMapper.java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    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配置文件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mybatis-config.xml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，添加对接口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MealMapper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MealseriesMapper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的注册。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测试一对多关联映射在测试类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中添加测试方法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testOne2Many()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，从数据表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获取记录的同时，获取关联的数据表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中的记录。执行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testOne2Many()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 ，观察控制台输出结果。 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测试多对一关联映射在测试类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中添加测试方法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testMany2One()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，使用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@Test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注解修饰，从数据表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获取记录的同时，获取关联的数据表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mealseries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中的记录。执行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testMany2One()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 ，观察控制台输出结果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 </a:t>
            </a:r>
          </a:p>
        </p:txBody>
      </p:sp>
    </p:spTree>
  </p:cSld>
  <p:clrMapOvr>
    <a:masterClrMapping/>
  </p:clrMapOvr>
  <p:transition advTm="109595"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413B5410-2CDF-4DE6-88B8-6CD0FFBCC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基于注解的多对多关联映射 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BC22E488-0FBE-4AA8-A1C0-C5D0860BE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70456"/>
            <a:ext cx="8464690" cy="45423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以使用的数据表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functions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为例，基于注解实现这两张表之间的多对多关联映射。 </a:t>
            </a:r>
          </a:p>
          <a:p>
            <a:pPr marL="611188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将项目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复制并命名为“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mybatis_8”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，再导入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MyEclipse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开发环境中。</a:t>
            </a:r>
          </a:p>
          <a:p>
            <a:pPr marL="611188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将项目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mybatis_5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中与数据表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functions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对应的实体类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Admin.java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Functions.java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复制到项目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mybatis_8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com.mybatis.pojo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包中。</a:t>
            </a:r>
          </a:p>
          <a:p>
            <a:pPr marL="611188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创建接口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AdminMapper.java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FunctionsMapper.java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，存放在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com.mybatis.mapper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包中。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 marL="611188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配置文件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mybatis-config.xml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，添加对接口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AdminMapper.java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FunctionsMapper.java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的注册。</a:t>
            </a:r>
          </a:p>
          <a:p>
            <a:pPr marL="611188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测试多对多关联映射在测试类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中添加测试方法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testM2M()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，使用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@Test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注解修饰，查看管理员及其功能权限。执行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testM2M()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方法，观察控制台输出。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62EDCF12-92B8-4490-9D70-9B3533FFF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基于注解的动态</a:t>
            </a:r>
            <a:r>
              <a:rPr lang="en-US" altLang="zh-CN" dirty="0"/>
              <a:t>SQL </a:t>
            </a:r>
            <a:endParaRPr lang="zh-CN" altLang="en-US" dirty="0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5233BE54-C534-436B-98D6-7C4AF01F0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769268"/>
            <a:ext cx="8536698" cy="28695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提供了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SelectProvider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InsertProvider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UpdateProvider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DeleteProvider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等注解来构建动态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语句，然后再执行这些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语句。动态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 Provider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方法可以无参，也可用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对象或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Map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对象作为参数。 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下面以数据库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restrant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users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表的增删改查为例，介绍基于注解的动态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>
            <a:extLst>
              <a:ext uri="{FF2B5EF4-FFF2-40B4-BE49-F238E27FC236}">
                <a16:creationId xmlns:a16="http://schemas.microsoft.com/office/drawing/2014/main" id="{7DCD8500-B0EE-4B37-8799-8BD6373104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基于注解的动态</a:t>
            </a:r>
            <a:r>
              <a:rPr lang="en-US" altLang="zh-CN" dirty="0"/>
              <a:t>SQL </a:t>
            </a:r>
            <a:endParaRPr lang="zh-CN" altLang="en-US" dirty="0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3376C2DC-35B9-488B-BA11-35E8EEF13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97260"/>
            <a:ext cx="8536698" cy="42223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SelectProvider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注解动态查询数据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将项目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复制并命名为“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mybatis_9”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，再导入到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MyEclipse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开发环境中。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将项目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mybatis_9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com.mybatis.pojo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包中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文件删除，新建接口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UsersMapper.java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，存放在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com.mybatis.mapper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包中。 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com.mybatis.mapper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包中，创建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UsersDynaSqlProvider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类，添加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selectWithParam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方法。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的配置文件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mybatis-config.xml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，先将原先注册的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文件删除或注释掉，再添加对接口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的注册。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中，添加测试方法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testSelectUsersByCond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testSelectUsersByCond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方法，观察控制台输出结果。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CB60123C-BA2A-4BEC-9A20-8CB965444B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基于注解的动态</a:t>
            </a:r>
            <a:r>
              <a:rPr lang="en-US" altLang="zh-CN" dirty="0"/>
              <a:t>SQL </a:t>
            </a:r>
            <a:endParaRPr lang="zh-CN" altLang="en-US" dirty="0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A93A1386-6F36-4899-B1EE-4002C1F09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841276"/>
            <a:ext cx="8464690" cy="2481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InsertProvider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注解动态插入数据 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在接口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UsersMapper.java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insertUsers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(Users u)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方法。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UsersDynaSqlProvider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类添加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insertUsers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方法。 </a:t>
            </a: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中，添加测试方法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testInsertUsers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 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testInsertUsers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方法，观察控制台输出结果。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CB60123C-BA2A-4BEC-9A20-8CB965444B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基于注解的动态</a:t>
            </a:r>
            <a:r>
              <a:rPr lang="en-US" altLang="zh-CN" dirty="0"/>
              <a:t>SQL </a:t>
            </a:r>
            <a:endParaRPr lang="zh-CN" altLang="en-US" dirty="0"/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7839D453-2227-4746-A6CF-2CC5DACF8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769268"/>
            <a:ext cx="8464690" cy="2481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UpdateProvider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注解动态更新数据 </a:t>
            </a:r>
          </a:p>
          <a:p>
            <a:pPr marL="719138" lvl="1" indent="-360363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在接口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UsersMapper.java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selectUsersById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updateUsers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 。</a:t>
            </a:r>
          </a:p>
          <a:p>
            <a:pPr marL="719138" lvl="1" indent="-360363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UsersDynaSqlProvider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类添加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updateUsers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 。 </a:t>
            </a:r>
          </a:p>
          <a:p>
            <a:pPr marL="719138" lvl="1" indent="-360363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中，添加测试方法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testUpdateUsers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 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719138" lvl="1" indent="-360363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testUpdateUsers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方法，观察控制台输出结果。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313562"/>
      </p:ext>
    </p:extLst>
  </p:cSld>
  <p:clrMapOvr>
    <a:masterClrMapping/>
  </p:clrMapOvr>
  <p:transition advTm="109595"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>
            <a:extLst>
              <a:ext uri="{FF2B5EF4-FFF2-40B4-BE49-F238E27FC236}">
                <a16:creationId xmlns:a16="http://schemas.microsoft.com/office/drawing/2014/main" id="{BD7FA9EF-71BC-445F-A595-94FE8D089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基于注解的动态</a:t>
            </a:r>
            <a:r>
              <a:rPr lang="en-US" altLang="zh-CN" dirty="0"/>
              <a:t>SQL </a:t>
            </a:r>
            <a:endParaRPr lang="zh-CN" altLang="en-US" dirty="0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38296B35-A12C-45BB-92E6-13CF10B43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30" y="769268"/>
            <a:ext cx="7962370" cy="26464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DeleteProvider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注解动态删除数据 </a:t>
            </a:r>
          </a:p>
          <a:p>
            <a:pPr marL="898525" lvl="1" indent="-360363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在接口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UsersMapper.java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deleteUsers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(Map&lt;String, Object&gt; param)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方法。</a:t>
            </a:r>
          </a:p>
          <a:p>
            <a:pPr marL="898525" lvl="1" indent="-360363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UsersDynaSqlProvider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类添加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deleteUsers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 。 </a:t>
            </a:r>
          </a:p>
          <a:p>
            <a:pPr marL="898525" lvl="1" indent="-360363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中，添加测试方法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testDeleteUsers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 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898525" lvl="1" indent="-360363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testDeleteUsers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方法，观察控制台输出结果。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9595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>
            <a:extLst>
              <a:ext uri="{FF2B5EF4-FFF2-40B4-BE49-F238E27FC236}">
                <a16:creationId xmlns:a16="http://schemas.microsoft.com/office/drawing/2014/main" id="{DC87677C-9190-4B39-9419-1AECD99744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zh-CN" dirty="0" err="1"/>
              <a:t>MyBatis</a:t>
            </a:r>
            <a:r>
              <a:rPr lang="zh-CN" altLang="en-US" dirty="0"/>
              <a:t>的下载和使用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4EAE9B6-8C7C-4B45-95CC-32478259C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011" y="341314"/>
            <a:ext cx="4725458" cy="63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en-US" sz="20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1278" name="Picture 14">
            <a:extLst>
              <a:ext uri="{FF2B5EF4-FFF2-40B4-BE49-F238E27FC236}">
                <a16:creationId xmlns:a16="http://schemas.microsoft.com/office/drawing/2014/main" id="{4CC0A9AA-9AC7-4133-AC1C-2CCCEA4E7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36" y="1765956"/>
            <a:ext cx="4341813" cy="3563938"/>
          </a:xfrm>
          <a:prstGeom prst="rect">
            <a:avLst/>
          </a:prstGeom>
          <a:noFill/>
          <a:ln w="3175">
            <a:solidFill>
              <a:srgbClr val="D9D9D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8E093A9-4F44-4988-996B-B7D5F95F1B33}"/>
              </a:ext>
            </a:extLst>
          </p:cNvPr>
          <p:cNvCxnSpPr/>
          <p:nvPr/>
        </p:nvCxnSpPr>
        <p:spPr>
          <a:xfrm>
            <a:off x="2360191" y="4823990"/>
            <a:ext cx="3175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63DCAB-497D-4A38-9516-0DAB6E84C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8587" y="4712865"/>
            <a:ext cx="1234633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833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8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框架的压缩包</a:t>
            </a:r>
            <a:endParaRPr lang="zh-CN" altLang="en-US" sz="833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3BE7342-A1FC-47BE-8201-886F53C825B0}"/>
              </a:ext>
            </a:extLst>
          </p:cNvPr>
          <p:cNvCxnSpPr/>
          <p:nvPr/>
        </p:nvCxnSpPr>
        <p:spPr>
          <a:xfrm>
            <a:off x="2368129" y="4990678"/>
            <a:ext cx="3175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CAFE20-ACC2-41D2-B214-F305F0396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525" y="4879553"/>
            <a:ext cx="2031325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8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8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系统下</a:t>
            </a:r>
            <a:r>
              <a:rPr lang="en-US" altLang="zh-CN" sz="833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8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框架的源码包</a:t>
            </a:r>
            <a:endParaRPr lang="zh-CN" altLang="en-US" sz="833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C4693A0-B54B-44B4-9A0C-0FD51D5D1D21}"/>
              </a:ext>
            </a:extLst>
          </p:cNvPr>
          <p:cNvCxnSpPr/>
          <p:nvPr/>
        </p:nvCxnSpPr>
        <p:spPr>
          <a:xfrm>
            <a:off x="2431629" y="5181178"/>
            <a:ext cx="254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F92687-4D6E-44C0-80B4-583759F74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4463" y="5070053"/>
            <a:ext cx="1826141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8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8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系统下</a:t>
            </a:r>
            <a:r>
              <a:rPr lang="en-US" altLang="zh-CN" sz="833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8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框架的源码包</a:t>
            </a:r>
            <a:endParaRPr lang="zh-CN" altLang="en-US" sz="833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6D089FC-3650-4F31-83CC-A550608252CE}"/>
              </a:ext>
            </a:extLst>
          </p:cNvPr>
          <p:cNvGrpSpPr>
            <a:grpSpLocks/>
          </p:cNvGrpSpPr>
          <p:nvPr/>
        </p:nvGrpSpPr>
        <p:grpSpPr bwMode="auto">
          <a:xfrm>
            <a:off x="277813" y="915807"/>
            <a:ext cx="7620000" cy="559594"/>
            <a:chOff x="3175" y="1203325"/>
            <a:chExt cx="9144000" cy="67189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D711176-83E8-45DD-A868-761D20C758E8}"/>
                </a:ext>
              </a:extLst>
            </p:cNvPr>
            <p:cNvSpPr/>
            <p:nvPr/>
          </p:nvSpPr>
          <p:spPr bwMode="auto">
            <a:xfrm>
              <a:off x="3175" y="1203325"/>
              <a:ext cx="9144000" cy="671897"/>
            </a:xfrm>
            <a:prstGeom prst="rect">
              <a:avLst/>
            </a:prstGeom>
            <a:gradFill>
              <a:gsLst>
                <a:gs pos="100000">
                  <a:srgbClr val="00B0F0">
                    <a:alpha val="0"/>
                  </a:srgbClr>
                </a:gs>
                <a:gs pos="0">
                  <a:srgbClr val="D1ECFF">
                    <a:alpha val="0"/>
                  </a:srgbClr>
                </a:gs>
                <a:gs pos="49000">
                  <a:srgbClr val="D1ECFF"/>
                </a:gs>
              </a:gsLst>
              <a:lin ang="0" scaled="0"/>
            </a:gra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zh-CN" altLang="en-US" sz="2667" dirty="0"/>
            </a:p>
          </p:txBody>
        </p:sp>
        <p:pic>
          <p:nvPicPr>
            <p:cNvPr id="23564" name="Picture 22">
              <a:extLst>
                <a:ext uri="{FF2B5EF4-FFF2-40B4-BE49-F238E27FC236}">
                  <a16:creationId xmlns:a16="http://schemas.microsoft.com/office/drawing/2014/main" id="{2BD26139-E69A-4E51-A7DF-76A381E0A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25" y="1235608"/>
              <a:ext cx="604359" cy="588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5" name="矩形 6">
              <a:extLst>
                <a:ext uri="{FF2B5EF4-FFF2-40B4-BE49-F238E27FC236}">
                  <a16:creationId xmlns:a16="http://schemas.microsoft.com/office/drawing/2014/main" id="{2DD69591-4A85-4A17-89D7-CF677D0F4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707" y="1308783"/>
              <a:ext cx="7462141" cy="480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latin typeface="Times New Roman" panose="02020603050405020304" pitchFamily="18" charset="0"/>
                </a:rPr>
                <a:t>下载地址：</a:t>
              </a:r>
              <a:r>
                <a:rPr lang="en-US" altLang="zh-CN" sz="2000">
                  <a:latin typeface="Times New Roman" panose="02020603050405020304" pitchFamily="18" charset="0"/>
                </a:rPr>
                <a:t>https://github.com/mybatis/mybatis-3/releases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95C05E36-BE2B-421E-A084-D34D64440C7B}"/>
              </a:ext>
            </a:extLst>
          </p:cNvPr>
          <p:cNvSpPr/>
          <p:nvPr/>
        </p:nvSpPr>
        <p:spPr bwMode="auto">
          <a:xfrm>
            <a:off x="5707452" y="2998323"/>
            <a:ext cx="3645177" cy="2321754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40232" lvl="1">
              <a:lnSpc>
                <a:spcPct val="150000"/>
              </a:lnSpc>
              <a:defRPr/>
            </a:pPr>
            <a:r>
              <a:rPr lang="zh-CN" altLang="en-US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r>
              <a:rPr lang="zh-CN" altLang="en-US" sz="133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如果底层采用的是</a:t>
            </a:r>
            <a:r>
              <a:rPr lang="en-US" altLang="zh-CN" sz="133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MySQL</a:t>
            </a:r>
            <a:r>
              <a:rPr lang="zh-CN" altLang="en-US" sz="133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数据库，那么还需要将</a:t>
            </a:r>
            <a:r>
              <a:rPr lang="en-US" altLang="zh-CN" sz="133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MySQL</a:t>
            </a:r>
            <a:r>
              <a:rPr lang="zh-CN" altLang="en-US" sz="133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数据库的驱动</a:t>
            </a:r>
            <a:r>
              <a:rPr lang="en-US" altLang="zh-CN" sz="133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JAR</a:t>
            </a:r>
            <a:r>
              <a:rPr lang="zh-CN" altLang="en-US" sz="133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包添加到应用程序的类路径中；如果采用其他类型的数据库，则同样需要将对应类型的数据库驱动包添加到应用程序的类路径中。</a:t>
            </a:r>
          </a:p>
        </p:txBody>
      </p:sp>
    </p:spTree>
    <p:extLst>
      <p:ext uri="{BB962C8B-B14F-4D97-AF65-F5344CB8AC3E}">
        <p14:creationId xmlns:p14="http://schemas.microsoft.com/office/powerpoint/2010/main" val="2959030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6446363-3E0E-4EF7-B32C-BC8C6C249BA4}"/>
              </a:ext>
            </a:extLst>
          </p:cNvPr>
          <p:cNvSpPr/>
          <p:nvPr/>
        </p:nvSpPr>
        <p:spPr>
          <a:xfrm>
            <a:off x="5367338" y="1562100"/>
            <a:ext cx="4176712" cy="31157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概述与安装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的数据库操作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的关联映射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的注解配置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的缓存 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47297DA-538F-4CE7-802F-77D5180CF72F}"/>
              </a:ext>
            </a:extLst>
          </p:cNvPr>
          <p:cNvCxnSpPr>
            <a:cxnSpLocks/>
          </p:cNvCxnSpPr>
          <p:nvPr/>
        </p:nvCxnSpPr>
        <p:spPr>
          <a:xfrm>
            <a:off x="5455670" y="4593507"/>
            <a:ext cx="312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597494"/>
      </p:ext>
    </p:extLst>
  </p:cSld>
  <p:clrMapOvr>
    <a:masterClrMapping/>
  </p:clrMapOvr>
  <p:transition advTm="109595"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9" name="Rectangle 11">
            <a:extLst>
              <a:ext uri="{FF2B5EF4-FFF2-40B4-BE49-F238E27FC236}">
                <a16:creationId xmlns:a16="http://schemas.microsoft.com/office/drawing/2014/main" id="{A5492223-0256-4F0C-8BF5-5CD973547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520" y="769268"/>
            <a:ext cx="8784976" cy="9612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提供的查询缓存可以有效地提高数据库查询的性能，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的查询缓存分为一级缓存和二级缓存。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DBA28D-7D4A-4E95-A770-5CBCA01525F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err="1"/>
              <a:t>MyBatis</a:t>
            </a:r>
            <a:r>
              <a:rPr lang="zh-CN" altLang="en-US" dirty="0"/>
              <a:t>的缓存</a:t>
            </a:r>
          </a:p>
        </p:txBody>
      </p:sp>
    </p:spTree>
  </p:cSld>
  <p:clrMapOvr>
    <a:masterClrMapping/>
  </p:clrMapOvr>
  <p:transition advTm="109595"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>
            <a:extLst>
              <a:ext uri="{FF2B5EF4-FFF2-40B4-BE49-F238E27FC236}">
                <a16:creationId xmlns:a16="http://schemas.microsoft.com/office/drawing/2014/main" id="{66970726-524A-4FD8-88D5-D3C525003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一级缓存 </a:t>
            </a: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377F86A0-F672-4641-8808-755A9E068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50" y="769268"/>
            <a:ext cx="9043270" cy="28695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的一级缓存是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SqlSession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级别的缓存，当在同一个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SqlSession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中执行两次相同的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语句时，会将第一次执行查询的数据存入一级缓存中，第二次查询时会从缓存中获取数据，而不用再去数据库查询，从而提高查询性能。但如果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SqlSession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insert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update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操作，并提交到数据库，或者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SqlSession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结束后，这个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SqlSession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中的一级缓存就不存在了。</a:t>
            </a: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下面通过示例测试一下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的一级缓存：</a:t>
            </a:r>
          </a:p>
        </p:txBody>
      </p:sp>
    </p:spTree>
  </p:cSld>
  <p:clrMapOvr>
    <a:masterClrMapping/>
  </p:clrMapOvr>
  <p:transition advTm="109595"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>
            <a:extLst>
              <a:ext uri="{FF2B5EF4-FFF2-40B4-BE49-F238E27FC236}">
                <a16:creationId xmlns:a16="http://schemas.microsoft.com/office/drawing/2014/main" id="{66970726-524A-4FD8-88D5-D3C525003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 </a:t>
            </a:r>
            <a:r>
              <a:rPr lang="zh-CN" altLang="en-US" dirty="0"/>
              <a:t>一级缓存 </a:t>
            </a: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377F86A0-F672-4641-8808-755A9E068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28" y="769268"/>
            <a:ext cx="8640960" cy="40044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将项目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mybatis_1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复制并命名为“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mybatis_10”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，再导入到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MyEclipse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开发环境中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(2)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新建接口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UsersMapper.java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，存放在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com.mybatis.mapper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包中。在接口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getUserById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342900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的映射文件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的命名空间。</a:t>
            </a:r>
          </a:p>
          <a:p>
            <a:pPr marL="342900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中，添加测试方法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testFirstLevelCache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 </a:t>
            </a:r>
          </a:p>
          <a:p>
            <a:pPr marL="342900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执行测试方法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testFirstLevelCache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，观察控制台输出结果。 </a:t>
            </a:r>
          </a:p>
          <a:p>
            <a:pPr marL="342900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在测试类</a:t>
            </a:r>
            <a:r>
              <a:rPr lang="nl-NL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MybatisTest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zh-CN" altLang="nl-N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</a:t>
            </a:r>
            <a:r>
              <a:rPr lang="zh-CN" altLang="nl-N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测试方法</a:t>
            </a:r>
            <a:r>
              <a:rPr lang="nl-NL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testFirstLevelCache_1()</a:t>
            </a:r>
            <a:r>
              <a:rPr lang="zh-CN" altLang="nl-N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，在第一次查询后关闭</a:t>
            </a:r>
            <a:r>
              <a:rPr lang="nl-NL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SqlSession</a:t>
            </a:r>
            <a:r>
              <a:rPr lang="zh-CN" altLang="nl-N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，然后开启一个新的</a:t>
            </a:r>
            <a:r>
              <a:rPr lang="nl-NL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SqlSession</a:t>
            </a:r>
            <a:r>
              <a:rPr lang="zh-CN" altLang="nl-N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，再次执行查询。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执行测试方法</a:t>
            </a:r>
            <a:r>
              <a:rPr lang="nl-NL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testFirstLevelCache_1(   )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，观察控制台输出结果。 </a:t>
            </a:r>
          </a:p>
        </p:txBody>
      </p:sp>
    </p:spTree>
    <p:extLst>
      <p:ext uri="{BB962C8B-B14F-4D97-AF65-F5344CB8AC3E}">
        <p14:creationId xmlns:p14="http://schemas.microsoft.com/office/powerpoint/2010/main" val="2940369774"/>
      </p:ext>
    </p:extLst>
  </p:cSld>
  <p:clrMapOvr>
    <a:masterClrMapping/>
  </p:clrMapOvr>
  <p:transition advTm="109595"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>
            <a:extLst>
              <a:ext uri="{FF2B5EF4-FFF2-40B4-BE49-F238E27FC236}">
                <a16:creationId xmlns:a16="http://schemas.microsoft.com/office/drawing/2014/main" id="{87A255BE-5851-4E29-85D0-224ADAAD6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二级缓存 </a:t>
            </a:r>
          </a:p>
        </p:txBody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93DB9114-4389-472D-8DB7-19ECE25F4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97260"/>
            <a:ext cx="8968748" cy="39774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的二级缓存是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mapper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级别的缓存，多个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SqlSession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共用二级缓存，它们</a:t>
            </a:r>
            <a:r>
              <a:rPr lang="zh-CN" altLang="nl-NL" sz="2000" dirty="0">
                <a:latin typeface="微软雅黑" pitchFamily="34" charset="-122"/>
                <a:ea typeface="微软雅黑" pitchFamily="34" charset="-122"/>
              </a:rPr>
              <a:t>使用同一个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Mapper</a:t>
            </a:r>
            <a:r>
              <a:rPr lang="zh-CN" altLang="nl-NL" sz="20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语句去操作数据库，获得的数据会存放在二级缓存中。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默认没有开启二级缓存，需要在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的配置文件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mybatis-config.xml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中开启二级缓存，配置如下所示： </a:t>
            </a: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&lt;settings&gt;</a:t>
            </a: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	&lt;setting name="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cacheEnabled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" value="true" /&gt;</a:t>
            </a: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&lt;/settings&gt;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</p:spTree>
  </p:cSld>
  <p:clrMapOvr>
    <a:masterClrMapping/>
  </p:clrMapOvr>
  <p:transition advTm="109595"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>
            <a:extLst>
              <a:ext uri="{FF2B5EF4-FFF2-40B4-BE49-F238E27FC236}">
                <a16:creationId xmlns:a16="http://schemas.microsoft.com/office/drawing/2014/main" id="{87A255BE-5851-4E29-85D0-224ADAAD6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二级缓存 </a:t>
            </a:r>
          </a:p>
        </p:txBody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93DB9114-4389-472D-8DB7-19ECE25F4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841276"/>
            <a:ext cx="8752722" cy="39774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需要注意的是，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settings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元素要放在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properties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元素之后，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typeAliases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元素之前，否则配置文件会报错。 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映射文件中开启二缓存，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usersMapper.xml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下的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语句执行结束后，会将结果存储到它的二级缓存中。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265113"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如下所示：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&lt;cache eviction="LRU"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flushInterval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="30000" size="512"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readOnly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="true" / &gt;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399165"/>
      </p:ext>
    </p:extLst>
  </p:cSld>
  <p:clrMapOvr>
    <a:masterClrMapping/>
  </p:clrMapOvr>
  <p:transition advTm="109595"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>
            <a:extLst>
              <a:ext uri="{FF2B5EF4-FFF2-40B4-BE49-F238E27FC236}">
                <a16:creationId xmlns:a16="http://schemas.microsoft.com/office/drawing/2014/main" id="{D9CC5652-B3EE-4620-A45F-F26C6AE34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二级缓存 </a:t>
            </a:r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7C5A27E8-DF23-46BD-AC23-9FCA71865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512" y="692131"/>
            <a:ext cx="8968748" cy="4330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2813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上述配置开启当前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mapper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namespace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下的二级缓存，该元素的属性含义如下：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725488" lvl="1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flushInterval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属性： 表示刷新间隔，可以被设置为任意的正整数，单位是毫秒。默认不设置，表示没有刷新间隔，仅仅调用语句时刷新缓存。</a:t>
            </a:r>
          </a:p>
          <a:p>
            <a:pPr marL="611188" lvl="1" indent="-3429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Size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属性：表示引用数目，可以被设置为任意正整数，默认值是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1024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725488" lvl="1" indent="-457200" defTabSz="912813">
              <a:lnSpc>
                <a:spcPct val="150000"/>
              </a:lnSpc>
              <a:spcBef>
                <a:spcPct val="20000"/>
              </a:spcBef>
              <a:buSzPct val="100000"/>
              <a:buFont typeface="+mj-ea"/>
              <a:buAutoNum type="circleNumDbPlain"/>
            </a:pP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readOnly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属性：设置是否只读，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表示只读，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表示可读写。只读的缓存会给所有调用者返回缓存对象的相同实例，因此这些对象不能被修改，这提供了重要的性能优势。可读写的缓存会返回缓存对象的拷贝（通过发序列化）。这会慢一些，但是安全，因此默认是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</p:cSld>
  <p:clrMapOvr>
    <a:masterClrMapping/>
  </p:clrMapOvr>
  <p:transition advTm="109595"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>
            <a:extLst>
              <a:ext uri="{FF2B5EF4-FFF2-40B4-BE49-F238E27FC236}">
                <a16:creationId xmlns:a16="http://schemas.microsoft.com/office/drawing/2014/main" id="{D9CC5652-B3EE-4620-A45F-F26C6AE34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50800" rIns="101600" bIns="5080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二级缓存 </a:t>
            </a:r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7C5A27E8-DF23-46BD-AC23-9FCA71865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769268"/>
            <a:ext cx="8896738" cy="46299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1012825">
              <a:lnSpc>
                <a:spcPct val="150000"/>
              </a:lnSpc>
              <a:spcBef>
                <a:spcPct val="20000"/>
              </a:spcBef>
              <a:buFont typeface="+mj-ea"/>
              <a:buAutoNum type="circleNumDbPlain" startAt="4"/>
            </a:pP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eviction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属性：表示收回策略，有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等策略，默认为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表示最近最少使用策略，即移除最近最少使用的对象。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表示先进先出策略，按对象进入缓存的顺序来移除他们。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表示软引用策略，移除基于垃圾回收器状态和软引用规则的对象。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表示弱引用策略，更积极地移除基于垃圾收集器状态和弱引用规则的对象。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12825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12825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再次执行测试类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MybatisTest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中的测试方法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testFirstLevelCache_1()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，观察和分析控制台输出结果。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9547212"/>
      </p:ext>
    </p:extLst>
  </p:cSld>
  <p:clrMapOvr>
    <a:masterClrMapping/>
  </p:clrMapOvr>
  <p:transition advTm="109595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>
            <a:extLst>
              <a:ext uri="{FF2B5EF4-FFF2-40B4-BE49-F238E27FC236}">
                <a16:creationId xmlns:a16="http://schemas.microsoft.com/office/drawing/2014/main" id="{71BCBE59-6211-40C4-AA7C-4C8A8B245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 err="1"/>
              <a:t>MyBatis</a:t>
            </a:r>
            <a:r>
              <a:rPr lang="zh-CN" altLang="en-US" dirty="0"/>
              <a:t>的工作原理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EDABC9-1889-46E7-8246-D8847D33CB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96" y="7947"/>
            <a:ext cx="5895975" cy="571500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EBE06AEB-445A-4CC0-BF81-51BD973F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71" y="2065412"/>
            <a:ext cx="4295941" cy="8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18726"/>
      </p:ext>
    </p:extLst>
  </p:cSld>
  <p:clrMapOvr>
    <a:masterClrMapping/>
  </p:clrMapOvr>
  <p:transition advTm="1095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6446363-3E0E-4EF7-B32C-BC8C6C249BA4}"/>
              </a:ext>
            </a:extLst>
          </p:cNvPr>
          <p:cNvSpPr/>
          <p:nvPr/>
        </p:nvSpPr>
        <p:spPr>
          <a:xfrm>
            <a:off x="5367338" y="1562100"/>
            <a:ext cx="4176712" cy="31157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概述与安装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的数据库操作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的关联映射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的注解配置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SzPct val="112000"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的缓存 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47297DA-538F-4CE7-802F-77D5180CF72F}"/>
              </a:ext>
            </a:extLst>
          </p:cNvPr>
          <p:cNvCxnSpPr>
            <a:cxnSpLocks/>
          </p:cNvCxnSpPr>
          <p:nvPr/>
        </p:nvCxnSpPr>
        <p:spPr>
          <a:xfrm>
            <a:off x="5463485" y="2569468"/>
            <a:ext cx="312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41397"/>
      </p:ext>
    </p:extLst>
  </p:cSld>
  <p:clrMapOvr>
    <a:masterClrMapping/>
  </p:clrMapOvr>
  <p:transition advTm="109595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7" name="Rectangle 12">
            <a:extLst>
              <a:ext uri="{FF2B5EF4-FFF2-40B4-BE49-F238E27FC236}">
                <a16:creationId xmlns:a16="http://schemas.microsoft.com/office/drawing/2014/main" id="{87982197-696D-4C19-8968-78A38EDA0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51" y="769268"/>
            <a:ext cx="8859645" cy="19461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 Web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项目中添加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框架后，就能对数据表执行增删改查操作了。</a:t>
            </a:r>
          </a:p>
          <a:p>
            <a:pPr marL="285750" indent="-285750" defTabSz="912813">
              <a:lnSpc>
                <a:spcPct val="150000"/>
              </a:lnSpc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下面以数据库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mydb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中的数据表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users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为例，使用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实现数据的增删改查 。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E7BDB0-1FD9-40C3-B254-037BA50E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 err="1"/>
              <a:t>MyBatis</a:t>
            </a:r>
            <a:r>
              <a:rPr lang="zh-CN" altLang="en-US" dirty="0"/>
              <a:t>的数据库操作</a:t>
            </a:r>
          </a:p>
        </p:txBody>
      </p:sp>
    </p:spTree>
  </p:cSld>
  <p:clrMapOvr>
    <a:masterClrMapping/>
  </p:clrMapOvr>
  <p:transition advTm="109595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AD4B22B5-44B5-4EB2-B0E6-9769B80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 err="1"/>
              <a:t>Mybatis</a:t>
            </a:r>
            <a:r>
              <a:rPr lang="zh-CN" altLang="en-US" dirty="0"/>
              <a:t>操作数据库的过程</a:t>
            </a: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4BB8BC98-D5C7-4980-B6E7-58456C3ED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66" y="625252"/>
            <a:ext cx="8896738" cy="4838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使用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直接连接数据库操作数据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建立对应表的用户实体类（普通的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java bean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）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User.java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定义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DAO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接口（也就是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Mapper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映射接口），与数据库交互作用：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UserMapper.java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创建统一写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sql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语句的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XML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文件与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DAO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接口（也就是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Mapper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映射接口）对应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路径报名要一致，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XML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文件与数据层接口类的名称一致，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UserMapper.xml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建立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Mybatis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核心配置文件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mybatis-config.xml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，在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resources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文件包下。配置文件中定义了数据源、数据层映射接口与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SQL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语句的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XML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文件的映射关系等</a:t>
            </a:r>
          </a:p>
        </p:txBody>
      </p:sp>
    </p:spTree>
  </p:cSld>
  <p:clrMapOvr>
    <a:masterClrMapping/>
  </p:clrMapOvr>
  <p:transition advTm="109595">
    <p:random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ont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数据库模板</Template>
  <TotalTime>37103</TotalTime>
  <Words>4430</Words>
  <Application>Microsoft Office PowerPoint</Application>
  <PresentationFormat>自定义</PresentationFormat>
  <Paragraphs>266</Paragraphs>
  <Slides>57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7" baseType="lpstr">
      <vt:lpstr>OPPOSans H</vt:lpstr>
      <vt:lpstr>华文中宋</vt:lpstr>
      <vt:lpstr>宋体</vt:lpstr>
      <vt:lpstr>微软雅黑</vt:lpstr>
      <vt:lpstr>幼圆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什么是MyBatis</vt:lpstr>
      <vt:lpstr>Hibernate与MyBatis区别</vt:lpstr>
      <vt:lpstr>MyBatis的下载和使用</vt:lpstr>
      <vt:lpstr>MyBatis的工作原理</vt:lpstr>
      <vt:lpstr>PowerPoint 演示文稿</vt:lpstr>
      <vt:lpstr>MyBatis的数据库操作</vt:lpstr>
      <vt:lpstr>Mybatis操作数据库的过程</vt:lpstr>
      <vt:lpstr>创建User.java</vt:lpstr>
      <vt:lpstr>创建UserMapper.java</vt:lpstr>
      <vt:lpstr>创建UserMapper.java</vt:lpstr>
      <vt:lpstr>创建UserMapper.java</vt:lpstr>
      <vt:lpstr>SQL映射的XML文件usersMapper.xml </vt:lpstr>
      <vt:lpstr>SQL映射的XML文件usersMapper.xml </vt:lpstr>
      <vt:lpstr>SQL映射的XML文件usersMapper.xml </vt:lpstr>
      <vt:lpstr>Mybatis核心配置文件mybatis-config.xml</vt:lpstr>
      <vt:lpstr>PowerPoint 演示文稿</vt:lpstr>
      <vt:lpstr>MyBatis的关联映射</vt:lpstr>
      <vt:lpstr>一对一关联映射</vt:lpstr>
      <vt:lpstr>一对一关联映射</vt:lpstr>
      <vt:lpstr>一对多关联映射 </vt:lpstr>
      <vt:lpstr>一对多关联映射 </vt:lpstr>
      <vt:lpstr>多对多关联映射 </vt:lpstr>
      <vt:lpstr>多对多关联映射 </vt:lpstr>
      <vt:lpstr>PowerPoint 演示文稿</vt:lpstr>
      <vt:lpstr>动态SQL</vt:lpstr>
      <vt:lpstr>if元素 </vt:lpstr>
      <vt:lpstr>if-where元素  </vt:lpstr>
      <vt:lpstr>if-where元素  </vt:lpstr>
      <vt:lpstr>set-if元素   </vt:lpstr>
      <vt:lpstr>trim元素</vt:lpstr>
      <vt:lpstr>trim元素</vt:lpstr>
      <vt:lpstr>trim元素</vt:lpstr>
      <vt:lpstr>choose、when、otherwise元素 </vt:lpstr>
      <vt:lpstr>choose、when、otherwise元素 </vt:lpstr>
      <vt:lpstr>foreach元素</vt:lpstr>
      <vt:lpstr>foreach元素</vt:lpstr>
      <vt:lpstr>PowerPoint 演示文稿</vt:lpstr>
      <vt:lpstr>MyBatis的注解配置</vt:lpstr>
      <vt:lpstr>基于注解的增删改查 </vt:lpstr>
      <vt:lpstr>基于注解的一对一关联映射 </vt:lpstr>
      <vt:lpstr>基于注解的一对多关联映射 </vt:lpstr>
      <vt:lpstr>基于注解的多对多关联映射 </vt:lpstr>
      <vt:lpstr>基于注解的动态SQL </vt:lpstr>
      <vt:lpstr>基于注解的动态SQL </vt:lpstr>
      <vt:lpstr>基于注解的动态SQL </vt:lpstr>
      <vt:lpstr>基于注解的动态SQL </vt:lpstr>
      <vt:lpstr>基于注解的动态SQL </vt:lpstr>
      <vt:lpstr>PowerPoint 演示文稿</vt:lpstr>
      <vt:lpstr>MyBatis的缓存</vt:lpstr>
      <vt:lpstr>一级缓存 </vt:lpstr>
      <vt:lpstr> 一级缓存 </vt:lpstr>
      <vt:lpstr>二级缓存 </vt:lpstr>
      <vt:lpstr>二级缓存 </vt:lpstr>
      <vt:lpstr>二级缓存 </vt:lpstr>
      <vt:lpstr>二级缓存 </vt:lpstr>
    </vt:vector>
  </TitlesOfParts>
  <Company>idke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数据库系统概论</dc:title>
  <dc:creator>czlong</dc:creator>
  <cp:lastModifiedBy>czlongbook</cp:lastModifiedBy>
  <cp:revision>1028</cp:revision>
  <dcterms:created xsi:type="dcterms:W3CDTF">2000-08-09T08:19:19Z</dcterms:created>
  <dcterms:modified xsi:type="dcterms:W3CDTF">2023-05-10T03:04:57Z</dcterms:modified>
</cp:coreProperties>
</file>